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omments/comment1.xml" ContentType="application/vnd.openxmlformats-officedocument.presentationml.comments+xml"/>
  <Override PartName="/ppt/notesSlides/notesSlide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notesMasterIdLst>
    <p:notesMasterId r:id="rId16"/>
  </p:notesMasterIdLst>
  <p:handoutMasterIdLst>
    <p:handoutMasterId r:id="rId17"/>
  </p:handoutMasterIdLst>
  <p:sldIdLst>
    <p:sldId id="256" r:id="rId2"/>
    <p:sldId id="257" r:id="rId3"/>
    <p:sldId id="271" r:id="rId4"/>
    <p:sldId id="272" r:id="rId5"/>
    <p:sldId id="258" r:id="rId6"/>
    <p:sldId id="260" r:id="rId7"/>
    <p:sldId id="275" r:id="rId8"/>
    <p:sldId id="261" r:id="rId9"/>
    <p:sldId id="274" r:id="rId10"/>
    <p:sldId id="262" r:id="rId11"/>
    <p:sldId id="263" r:id="rId12"/>
    <p:sldId id="273" r:id="rId13"/>
    <p:sldId id="264" r:id="rId14"/>
    <p:sldId id="267" r:id="rId15"/>
  </p:sldIdLst>
  <p:sldSz cx="12192000" cy="6858000"/>
  <p:notesSz cx="6858000" cy="9144000"/>
  <p:defaultText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a Beatriz Melo Aguiar" initials="ABMA" lastIdx="3" clrIdx="0">
    <p:extLst>
      <p:ext uri="{19B8F6BF-5375-455C-9EA6-DF929625EA0E}">
        <p15:presenceInfo xmlns:p15="http://schemas.microsoft.com/office/powerpoint/2012/main" userId="Ana Beatriz Melo Aguia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2B2B2B"/>
    <a:srgbClr val="DFBD6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27B9BB-662A-4450-80BF-43625189E8A6}" v="7927" dt="2020-11-20T00:24:45.717"/>
    <p1510:client id="{3FBB62C6-4AC4-2792-152E-D21405608AB1}" v="17" dt="2020-11-19T01:19:51.589"/>
    <p1510:client id="{589FAF41-2D72-E895-3189-F07CCD91B7AF}" v="1663" dt="2020-11-19T12:41:09.4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778" y="-418"/>
      </p:cViewPr>
      <p:guideLst>
        <p:guide orient="horz" pos="2160"/>
        <p:guide pos="3840"/>
      </p:guideLst>
    </p:cSldViewPr>
  </p:slideViewPr>
  <p:notesTextViewPr>
    <p:cViewPr>
      <p:scale>
        <a:sx n="1" d="1"/>
        <a:sy n="1" d="1"/>
      </p:scale>
      <p:origin x="0" y="0"/>
    </p:cViewPr>
  </p:notesTextViewPr>
  <p:notesViewPr>
    <p:cSldViewPr snapToGrid="0">
      <p:cViewPr varScale="1">
        <p:scale>
          <a:sx n="62" d="100"/>
          <a:sy n="62" d="100"/>
        </p:scale>
        <p:origin x="3154" y="7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microsoft.com/office/2015/10/relationships/revisionInfo" Target="revisionInfo.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1-19T19:21:42.034" idx="3">
    <p:pos x="10" y="10"/>
    <p:text>Os ficheiros têm que ser lidos pela ordem: lifts -&gt; clients -&gt; employees.
Para adicionar Clients é preciso ter adicionado Lifts, pois os Clients guardam um vetor de pointers dos seus Lifts.
Para adicionar Employees é preciso ter os NIF dos Clients, uma vez que, no caso do Employee ser do tipo ContractedEmployee, vai ter um vetor de pointers para Clients (mais concretamente do tipo Entrepreneurs), o que implica que os Clients já têm que ter sido adicionados para os podermos ir buscar ao vetor de Clients e adicionarmos ao vetor do Employee (vetor de pointers).
Por sua vez, os Clients do tipo Entrepreneur registam apenas o NIF do Contracted Employee a eles associados.</p:text>
    <p:extLst>
      <p:ext uri="{C676402C-5697-4E1C-873F-D02D1690AC5C}">
        <p15:threadingInfo xmlns:p15="http://schemas.microsoft.com/office/powerpoint/2012/main" timeZoneBias="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F7533D2-CA97-487B-A7DF-E164D2C344F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PT"/>
          </a:p>
        </p:txBody>
      </p:sp>
      <p:sp>
        <p:nvSpPr>
          <p:cNvPr id="3" name="Date Placeholder 2">
            <a:extLst>
              <a:ext uri="{FF2B5EF4-FFF2-40B4-BE49-F238E27FC236}">
                <a16:creationId xmlns:a16="http://schemas.microsoft.com/office/drawing/2014/main" id="{994DE752-2AD9-47C1-95B0-EAB0C85E88F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D8DAA5-953C-43DE-B3A5-1B228351C3AB}" type="datetimeFigureOut">
              <a:rPr lang="pt-PT" smtClean="0"/>
              <a:t>20/11/2020</a:t>
            </a:fld>
            <a:endParaRPr lang="pt-PT"/>
          </a:p>
        </p:txBody>
      </p:sp>
      <p:sp>
        <p:nvSpPr>
          <p:cNvPr id="4" name="Footer Placeholder 3">
            <a:extLst>
              <a:ext uri="{FF2B5EF4-FFF2-40B4-BE49-F238E27FC236}">
                <a16:creationId xmlns:a16="http://schemas.microsoft.com/office/drawing/2014/main" id="{7578972E-DA15-43EC-9469-51049E3959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pt-PT"/>
              <a:t>Grupo 2 Turma 4</a:t>
            </a:r>
          </a:p>
        </p:txBody>
      </p:sp>
      <p:sp>
        <p:nvSpPr>
          <p:cNvPr id="5" name="Slide Number Placeholder 4">
            <a:extLst>
              <a:ext uri="{FF2B5EF4-FFF2-40B4-BE49-F238E27FC236}">
                <a16:creationId xmlns:a16="http://schemas.microsoft.com/office/drawing/2014/main" id="{9BE32385-6A07-4B23-982B-BE2E7923415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85D4C55-987D-4C88-BD24-44D429077083}" type="slidenum">
              <a:rPr lang="pt-PT" smtClean="0"/>
              <a:t>‹#›</a:t>
            </a:fld>
            <a:endParaRPr lang="pt-PT"/>
          </a:p>
        </p:txBody>
      </p:sp>
    </p:spTree>
    <p:extLst>
      <p:ext uri="{BB962C8B-B14F-4D97-AF65-F5344CB8AC3E}">
        <p14:creationId xmlns:p14="http://schemas.microsoft.com/office/powerpoint/2010/main" val="2637385139"/>
      </p:ext>
    </p:extLst>
  </p:cSld>
  <p:clrMap bg1="lt1" tx1="dk1" bg2="lt2" tx2="dk2" accent1="accent1" accent2="accent2" accent3="accent3" accent4="accent4" accent5="accent5" accent6="accent6" hlink="hlink" folHlink="folHlink"/>
  <p:hf hdr="0" dt="0"/>
</p:handoutMaster>
</file>

<file path=ppt/media/image1.jpeg>
</file>

<file path=ppt/media/image2.png>
</file>

<file path=ppt/media/image3.jpeg>
</file>

<file path=ppt/media/image4.jpeg>
</file>

<file path=ppt/media/image5.jpeg>
</file>

<file path=ppt/media/image6.png>
</file>

<file path=ppt/media/image7.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P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5D32B7-B5D4-49F5-8F95-B87E8D692AB4}" type="datetimeFigureOut">
              <a:rPr lang="pt-PT" smtClean="0"/>
              <a:t>20/11/2020</a:t>
            </a:fld>
            <a:endParaRPr lang="pt-PT"/>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P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pt-PT"/>
              <a:t>Grupo 2 Turma 4</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B9B281-7672-43D6-8C89-E0C14CBB0756}" type="slidenum">
              <a:rPr lang="pt-PT" smtClean="0"/>
              <a:t>‹#›</a:t>
            </a:fld>
            <a:endParaRPr lang="pt-PT"/>
          </a:p>
        </p:txBody>
      </p:sp>
    </p:spTree>
    <p:extLst>
      <p:ext uri="{BB962C8B-B14F-4D97-AF65-F5344CB8AC3E}">
        <p14:creationId xmlns:p14="http://schemas.microsoft.com/office/powerpoint/2010/main" val="378148037"/>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a:p>
        </p:txBody>
      </p:sp>
      <p:sp>
        <p:nvSpPr>
          <p:cNvPr id="4" name="Footer Placeholder 3"/>
          <p:cNvSpPr>
            <a:spLocks noGrp="1"/>
          </p:cNvSpPr>
          <p:nvPr>
            <p:ph type="ftr" sz="quarter" idx="4"/>
          </p:nvPr>
        </p:nvSpPr>
        <p:spPr/>
        <p:txBody>
          <a:bodyPr/>
          <a:lstStyle/>
          <a:p>
            <a:r>
              <a:rPr lang="pt-PT"/>
              <a:t>Grupo 2 Turma 4</a:t>
            </a:r>
          </a:p>
        </p:txBody>
      </p:sp>
      <p:sp>
        <p:nvSpPr>
          <p:cNvPr id="5" name="Slide Number Placeholder 4"/>
          <p:cNvSpPr>
            <a:spLocks noGrp="1"/>
          </p:cNvSpPr>
          <p:nvPr>
            <p:ph type="sldNum" sz="quarter" idx="5"/>
          </p:nvPr>
        </p:nvSpPr>
        <p:spPr/>
        <p:txBody>
          <a:bodyPr/>
          <a:lstStyle/>
          <a:p>
            <a:fld id="{7AB9B281-7672-43D6-8C89-E0C14CBB0756}" type="slidenum">
              <a:rPr lang="pt-PT" smtClean="0"/>
              <a:t>7</a:t>
            </a:fld>
            <a:endParaRPr lang="pt-PT"/>
          </a:p>
        </p:txBody>
      </p:sp>
    </p:spTree>
    <p:extLst>
      <p:ext uri="{BB962C8B-B14F-4D97-AF65-F5344CB8AC3E}">
        <p14:creationId xmlns:p14="http://schemas.microsoft.com/office/powerpoint/2010/main" val="350889010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a:p>
        </p:txBody>
      </p:sp>
      <p:sp>
        <p:nvSpPr>
          <p:cNvPr id="4" name="Footer Placeholder 3"/>
          <p:cNvSpPr>
            <a:spLocks noGrp="1"/>
          </p:cNvSpPr>
          <p:nvPr>
            <p:ph type="ftr" sz="quarter" idx="4"/>
          </p:nvPr>
        </p:nvSpPr>
        <p:spPr/>
        <p:txBody>
          <a:bodyPr/>
          <a:lstStyle/>
          <a:p>
            <a:r>
              <a:rPr lang="pt-PT"/>
              <a:t>Grupo 2 Turma 4</a:t>
            </a:r>
          </a:p>
        </p:txBody>
      </p:sp>
      <p:sp>
        <p:nvSpPr>
          <p:cNvPr id="5" name="Slide Number Placeholder 4"/>
          <p:cNvSpPr>
            <a:spLocks noGrp="1"/>
          </p:cNvSpPr>
          <p:nvPr>
            <p:ph type="sldNum" sz="quarter" idx="5"/>
          </p:nvPr>
        </p:nvSpPr>
        <p:spPr/>
        <p:txBody>
          <a:bodyPr/>
          <a:lstStyle/>
          <a:p>
            <a:fld id="{7AB9B281-7672-43D6-8C89-E0C14CBB0756}" type="slidenum">
              <a:rPr lang="pt-PT" smtClean="0"/>
              <a:t>8</a:t>
            </a:fld>
            <a:endParaRPr lang="pt-PT"/>
          </a:p>
        </p:txBody>
      </p:sp>
    </p:spTree>
    <p:extLst>
      <p:ext uri="{BB962C8B-B14F-4D97-AF65-F5344CB8AC3E}">
        <p14:creationId xmlns:p14="http://schemas.microsoft.com/office/powerpoint/2010/main" val="110693706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a:p>
        </p:txBody>
      </p:sp>
      <p:sp>
        <p:nvSpPr>
          <p:cNvPr id="4" name="Footer Placeholder 3"/>
          <p:cNvSpPr>
            <a:spLocks noGrp="1"/>
          </p:cNvSpPr>
          <p:nvPr>
            <p:ph type="ftr" sz="quarter" idx="4"/>
          </p:nvPr>
        </p:nvSpPr>
        <p:spPr/>
        <p:txBody>
          <a:bodyPr/>
          <a:lstStyle/>
          <a:p>
            <a:r>
              <a:rPr lang="pt-PT"/>
              <a:t>Grupo 2 Turma 4</a:t>
            </a:r>
          </a:p>
        </p:txBody>
      </p:sp>
      <p:sp>
        <p:nvSpPr>
          <p:cNvPr id="5" name="Slide Number Placeholder 4"/>
          <p:cNvSpPr>
            <a:spLocks noGrp="1"/>
          </p:cNvSpPr>
          <p:nvPr>
            <p:ph type="sldNum" sz="quarter" idx="5"/>
          </p:nvPr>
        </p:nvSpPr>
        <p:spPr/>
        <p:txBody>
          <a:bodyPr/>
          <a:lstStyle/>
          <a:p>
            <a:fld id="{7AB9B281-7672-43D6-8C89-E0C14CBB0756}" type="slidenum">
              <a:rPr lang="pt-PT" smtClean="0"/>
              <a:t>9</a:t>
            </a:fld>
            <a:endParaRPr lang="pt-PT"/>
          </a:p>
        </p:txBody>
      </p:sp>
    </p:spTree>
    <p:extLst>
      <p:ext uri="{BB962C8B-B14F-4D97-AF65-F5344CB8AC3E}">
        <p14:creationId xmlns:p14="http://schemas.microsoft.com/office/powerpoint/2010/main" val="247406438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57C3F-0FB2-4B2E-BA6A-FEEEFF1AF7E3}"/>
              </a:ext>
            </a:extLst>
          </p:cNvPr>
          <p:cNvSpPr>
            <a:spLocks noGrp="1"/>
          </p:cNvSpPr>
          <p:nvPr>
            <p:ph type="ctrTitle"/>
          </p:nvPr>
        </p:nvSpPr>
        <p:spPr>
          <a:xfrm>
            <a:off x="2057401" y="685801"/>
            <a:ext cx="8115300" cy="3046228"/>
          </a:xfrm>
        </p:spPr>
        <p:txBody>
          <a:bodyPr anchor="b">
            <a:normAutofit/>
          </a:bodyPr>
          <a:lstStyle>
            <a:lvl1pPr algn="ctr">
              <a:defRPr sz="3600" cap="all" spc="300" baseline="0"/>
            </a:lvl1pPr>
          </a:lstStyle>
          <a:p>
            <a:r>
              <a:rPr lang="en-US"/>
              <a:t>Click to edit Master title style</a:t>
            </a:r>
          </a:p>
        </p:txBody>
      </p:sp>
      <p:sp>
        <p:nvSpPr>
          <p:cNvPr id="3" name="Subtitle 2">
            <a:extLst>
              <a:ext uri="{FF2B5EF4-FFF2-40B4-BE49-F238E27FC236}">
                <a16:creationId xmlns:a16="http://schemas.microsoft.com/office/drawing/2014/main" id="{08583AE9-1CC1-4572-A6E5-E97F80E47661}"/>
              </a:ext>
            </a:extLst>
          </p:cNvPr>
          <p:cNvSpPr>
            <a:spLocks noGrp="1"/>
          </p:cNvSpPr>
          <p:nvPr>
            <p:ph type="subTitle" idx="1"/>
          </p:nvPr>
        </p:nvSpPr>
        <p:spPr>
          <a:xfrm>
            <a:off x="2057401" y="4114800"/>
            <a:ext cx="8115300" cy="2057400"/>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C04DE7C-68AB-403D-B9D8-7398C292C6DA}"/>
              </a:ext>
            </a:extLst>
          </p:cNvPr>
          <p:cNvSpPr>
            <a:spLocks noGrp="1"/>
          </p:cNvSpPr>
          <p:nvPr>
            <p:ph type="dt" sz="half" idx="10"/>
          </p:nvPr>
        </p:nvSpPr>
        <p:spPr/>
        <p:txBody>
          <a:bodyPr/>
          <a:lstStyle/>
          <a:p>
            <a:fld id="{993DF7BF-8FE7-46B5-A820-D9520BC420B3}" type="datetime1">
              <a:rPr lang="en-US" smtClean="0"/>
              <a:t>11/20/2020</a:t>
            </a:fld>
            <a:endParaRPr lang="en-US"/>
          </a:p>
        </p:txBody>
      </p:sp>
      <p:sp>
        <p:nvSpPr>
          <p:cNvPr id="5" name="Footer Placeholder 4">
            <a:extLst>
              <a:ext uri="{FF2B5EF4-FFF2-40B4-BE49-F238E27FC236}">
                <a16:creationId xmlns:a16="http://schemas.microsoft.com/office/drawing/2014/main" id="{51003E50-6613-4D86-AA22-43B14E7279E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03069AB5-A56D-471F-9236-EFA981E2EA03}"/>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2132489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2744C-12E6-455B-B646-2EA92DE0E9A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7D71C4D-C062-4EEE-9A9A-31ADCC5C87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44DC97-C26E-407A-9E29-68C52D547BDA}"/>
              </a:ext>
            </a:extLst>
          </p:cNvPr>
          <p:cNvSpPr>
            <a:spLocks noGrp="1"/>
          </p:cNvSpPr>
          <p:nvPr>
            <p:ph type="dt" sz="half" idx="10"/>
          </p:nvPr>
        </p:nvSpPr>
        <p:spPr/>
        <p:txBody>
          <a:bodyPr/>
          <a:lstStyle/>
          <a:p>
            <a:fld id="{C6E54570-E6B1-47D3-B4D5-57DF219C063E}" type="datetime1">
              <a:rPr lang="en-US" smtClean="0"/>
              <a:t>11/20/2020</a:t>
            </a:fld>
            <a:endParaRPr lang="en-US"/>
          </a:p>
        </p:txBody>
      </p:sp>
      <p:sp>
        <p:nvSpPr>
          <p:cNvPr id="5" name="Footer Placeholder 4">
            <a:extLst>
              <a:ext uri="{FF2B5EF4-FFF2-40B4-BE49-F238E27FC236}">
                <a16:creationId xmlns:a16="http://schemas.microsoft.com/office/drawing/2014/main" id="{E72E9353-B771-47FF-975E-72337414E0E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1EA5A858-B8B2-4364-A7D0-B2E8FAE0ADD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2961917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A6BABE-D80C-4F54-A03C-E1F9EBCA8323}"/>
              </a:ext>
            </a:extLst>
          </p:cNvPr>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9285191-EF5B-48BE-AB5D-B7BA4C3D093D}"/>
              </a:ext>
            </a:extLst>
          </p:cNvPr>
          <p:cNvSpPr>
            <a:spLocks noGrp="1"/>
          </p:cNvSpPr>
          <p:nvPr>
            <p:ph type="body" orient="vert" idx="1"/>
          </p:nvPr>
        </p:nvSpPr>
        <p:spPr>
          <a:xfrm>
            <a:off x="838201"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FA387A-1231-4FE3-8574-D4331A3432D2}"/>
              </a:ext>
            </a:extLst>
          </p:cNvPr>
          <p:cNvSpPr>
            <a:spLocks noGrp="1"/>
          </p:cNvSpPr>
          <p:nvPr>
            <p:ph type="dt" sz="half" idx="10"/>
          </p:nvPr>
        </p:nvSpPr>
        <p:spPr/>
        <p:txBody>
          <a:bodyPr/>
          <a:lstStyle/>
          <a:p>
            <a:fld id="{9201FC82-11FD-492A-90A7-AD7A4FDA3A4E}" type="datetime1">
              <a:rPr lang="en-US" smtClean="0"/>
              <a:t>11/20/2020</a:t>
            </a:fld>
            <a:endParaRPr lang="en-US"/>
          </a:p>
        </p:txBody>
      </p:sp>
      <p:sp>
        <p:nvSpPr>
          <p:cNvPr id="5" name="Footer Placeholder 4">
            <a:extLst>
              <a:ext uri="{FF2B5EF4-FFF2-40B4-BE49-F238E27FC236}">
                <a16:creationId xmlns:a16="http://schemas.microsoft.com/office/drawing/2014/main" id="{02F21559-4901-4AD3-ABE7-DF0235457312}"/>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D8F6C18E-B751-4E7B-9CD8-1BF44DAB80F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3800369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9B412-EBAB-4569-B3D9-6B346BF837B2}"/>
              </a:ext>
            </a:extLst>
          </p:cNvPr>
          <p:cNvSpPr>
            <a:spLocks noGrp="1"/>
          </p:cNvSpPr>
          <p:nvPr>
            <p:ph type="title"/>
          </p:nvPr>
        </p:nvSpPr>
        <p:spPr>
          <a:xfrm>
            <a:off x="1371601" y="685800"/>
            <a:ext cx="9486900" cy="1371600"/>
          </a:xfrm>
        </p:spPr>
        <p:txBody>
          <a:bodyPr>
            <a:normAutofit/>
          </a:bodyPr>
          <a:lstStyle>
            <a:lvl1pPr algn="l">
              <a:defRPr sz="3200" cap="all" spc="300" baseline="0"/>
            </a:lvl1pPr>
          </a:lstStyle>
          <a:p>
            <a:r>
              <a:rPr lang="en-US"/>
              <a:t>Click to edit Master title style</a:t>
            </a:r>
          </a:p>
        </p:txBody>
      </p:sp>
      <p:sp>
        <p:nvSpPr>
          <p:cNvPr id="3" name="Content Placeholder 2">
            <a:extLst>
              <a:ext uri="{FF2B5EF4-FFF2-40B4-BE49-F238E27FC236}">
                <a16:creationId xmlns:a16="http://schemas.microsoft.com/office/drawing/2014/main" id="{95E7C8AE-B0F4-404F-BCAD-A14C18E50D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AA9CAD-DAFB-4DE3-9C41-7FD03EA8D8DD}"/>
              </a:ext>
            </a:extLst>
          </p:cNvPr>
          <p:cNvSpPr>
            <a:spLocks noGrp="1"/>
          </p:cNvSpPr>
          <p:nvPr>
            <p:ph type="dt" sz="half" idx="10"/>
          </p:nvPr>
        </p:nvSpPr>
        <p:spPr/>
        <p:txBody>
          <a:bodyPr/>
          <a:lstStyle/>
          <a:p>
            <a:fld id="{7E054D98-7D6D-4FA5-98A7-1B11F70691B9}" type="datetime1">
              <a:rPr lang="en-US" smtClean="0"/>
              <a:t>11/20/2020</a:t>
            </a:fld>
            <a:endParaRPr lang="en-US"/>
          </a:p>
        </p:txBody>
      </p:sp>
      <p:sp>
        <p:nvSpPr>
          <p:cNvPr id="5" name="Footer Placeholder 4">
            <a:extLst>
              <a:ext uri="{FF2B5EF4-FFF2-40B4-BE49-F238E27FC236}">
                <a16:creationId xmlns:a16="http://schemas.microsoft.com/office/drawing/2014/main" id="{8FCE3137-8136-46C5-AC2F-49E5F55E4C7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F1AB6EF-A0B1-4706-AE44-253A6B182D48}"/>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0958453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02F68-BF19-468D-B422-54B6D189FA58}"/>
              </a:ext>
            </a:extLst>
          </p:cNvPr>
          <p:cNvSpPr>
            <a:spLocks noGrp="1"/>
          </p:cNvSpPr>
          <p:nvPr>
            <p:ph type="title"/>
          </p:nvPr>
        </p:nvSpPr>
        <p:spPr>
          <a:xfrm>
            <a:off x="831851" y="1709740"/>
            <a:ext cx="10515600" cy="2774071"/>
          </a:xfrm>
        </p:spPr>
        <p:txBody>
          <a:bodyPr anchor="b">
            <a:normAutofit/>
          </a:bodyPr>
          <a:lstStyle>
            <a:lvl1pPr algn="ctr">
              <a:defRPr sz="5400"/>
            </a:lvl1pPr>
          </a:lstStyle>
          <a:p>
            <a:r>
              <a:rPr lang="en-US"/>
              <a:t>Click to edit Master title style</a:t>
            </a:r>
          </a:p>
        </p:txBody>
      </p:sp>
      <p:sp>
        <p:nvSpPr>
          <p:cNvPr id="3" name="Text Placeholder 2">
            <a:extLst>
              <a:ext uri="{FF2B5EF4-FFF2-40B4-BE49-F238E27FC236}">
                <a16:creationId xmlns:a16="http://schemas.microsoft.com/office/drawing/2014/main" id="{7BCBF7D7-84D4-4A39-B44E-9B029EEB1FE8}"/>
              </a:ext>
            </a:extLst>
          </p:cNvPr>
          <p:cNvSpPr>
            <a:spLocks noGrp="1"/>
          </p:cNvSpPr>
          <p:nvPr>
            <p:ph type="body" idx="1"/>
          </p:nvPr>
        </p:nvSpPr>
        <p:spPr>
          <a:xfrm>
            <a:off x="831851" y="4641624"/>
            <a:ext cx="10515600" cy="1448026"/>
          </a:xfrm>
        </p:spPr>
        <p:txBody>
          <a:bodyPr/>
          <a:lstStyle>
            <a:lvl1pPr marL="0" indent="0" algn="ctr">
              <a:buNone/>
              <a:defRPr sz="2400" i="1">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E29709-D243-41E8-89FA-62FA7AEB52E1}"/>
              </a:ext>
            </a:extLst>
          </p:cNvPr>
          <p:cNvSpPr>
            <a:spLocks noGrp="1"/>
          </p:cNvSpPr>
          <p:nvPr>
            <p:ph type="dt" sz="half" idx="10"/>
          </p:nvPr>
        </p:nvSpPr>
        <p:spPr/>
        <p:txBody>
          <a:bodyPr/>
          <a:lstStyle/>
          <a:p>
            <a:fld id="{EBF77954-121B-47FC-A475-23082E28DCF0}" type="datetime1">
              <a:rPr lang="en-US" smtClean="0"/>
              <a:t>11/20/2020</a:t>
            </a:fld>
            <a:endParaRPr lang="en-US"/>
          </a:p>
        </p:txBody>
      </p:sp>
      <p:sp>
        <p:nvSpPr>
          <p:cNvPr id="5" name="Footer Placeholder 4">
            <a:extLst>
              <a:ext uri="{FF2B5EF4-FFF2-40B4-BE49-F238E27FC236}">
                <a16:creationId xmlns:a16="http://schemas.microsoft.com/office/drawing/2014/main" id="{5AAB99C0-DC2A-4133-A10D-D43A1E05BB1A}"/>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98122EFD-A17E-47F5-8AC9-EFD6D813DBE7}"/>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0218305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C668D-BFBE-4765-A294-8303931B57C9}"/>
              </a:ext>
            </a:extLst>
          </p:cNvPr>
          <p:cNvSpPr>
            <a:spLocks noGrp="1"/>
          </p:cNvSpPr>
          <p:nvPr>
            <p:ph type="title"/>
          </p:nvPr>
        </p:nvSpPr>
        <p:spPr>
          <a:xfrm>
            <a:off x="1346072" y="566278"/>
            <a:ext cx="9512429" cy="965458"/>
          </a:xfrm>
        </p:spPr>
        <p:txBody>
          <a:bodyPr/>
          <a:lstStyle>
            <a:lvl1pPr algn="ctr">
              <a:defRPr cap="all" spc="300" baseline="0"/>
            </a:lvl1pPr>
          </a:lstStyle>
          <a:p>
            <a:r>
              <a:rPr lang="en-US"/>
              <a:t>Click to edit Master title style</a:t>
            </a:r>
          </a:p>
        </p:txBody>
      </p:sp>
      <p:sp>
        <p:nvSpPr>
          <p:cNvPr id="3" name="Content Placeholder 2">
            <a:extLst>
              <a:ext uri="{FF2B5EF4-FFF2-40B4-BE49-F238E27FC236}">
                <a16:creationId xmlns:a16="http://schemas.microsoft.com/office/drawing/2014/main" id="{61B3C212-F55F-4D0D-BFA7-F00A33CAA196}"/>
              </a:ext>
            </a:extLst>
          </p:cNvPr>
          <p:cNvSpPr>
            <a:spLocks noGrp="1"/>
          </p:cNvSpPr>
          <p:nvPr>
            <p:ph sz="half" idx="1"/>
          </p:nvPr>
        </p:nvSpPr>
        <p:spPr>
          <a:xfrm>
            <a:off x="909760" y="2057401"/>
            <a:ext cx="5031521"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154BDD7-2575-4E82-887D-DCAF9EB15924}"/>
              </a:ext>
            </a:extLst>
          </p:cNvPr>
          <p:cNvSpPr>
            <a:spLocks noGrp="1"/>
          </p:cNvSpPr>
          <p:nvPr>
            <p:ph sz="half" idx="2"/>
          </p:nvPr>
        </p:nvSpPr>
        <p:spPr>
          <a:xfrm>
            <a:off x="6265408" y="2057401"/>
            <a:ext cx="5016835" cy="41195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CAECC8-3C3A-4A5D-AB7A-1F99E5023D3F}"/>
              </a:ext>
            </a:extLst>
          </p:cNvPr>
          <p:cNvSpPr>
            <a:spLocks noGrp="1"/>
          </p:cNvSpPr>
          <p:nvPr>
            <p:ph type="dt" sz="half" idx="10"/>
          </p:nvPr>
        </p:nvSpPr>
        <p:spPr/>
        <p:txBody>
          <a:bodyPr/>
          <a:lstStyle/>
          <a:p>
            <a:fld id="{039C35C2-2FB4-4C0A-AE77-76FC263AAF92}" type="datetime1">
              <a:rPr lang="en-US" smtClean="0"/>
              <a:t>11/20/2020</a:t>
            </a:fld>
            <a:endParaRPr lang="en-US"/>
          </a:p>
        </p:txBody>
      </p:sp>
      <p:sp>
        <p:nvSpPr>
          <p:cNvPr id="6" name="Footer Placeholder 5">
            <a:extLst>
              <a:ext uri="{FF2B5EF4-FFF2-40B4-BE49-F238E27FC236}">
                <a16:creationId xmlns:a16="http://schemas.microsoft.com/office/drawing/2014/main" id="{4447609B-ACA4-4323-9340-C7DB166D7A5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7409EA3-C5C7-4AC6-956A-DB9A3B4F314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5195963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0CDE0-7431-4F05-AA47-F10EB46C9608}"/>
              </a:ext>
            </a:extLst>
          </p:cNvPr>
          <p:cNvSpPr>
            <a:spLocks noGrp="1"/>
          </p:cNvSpPr>
          <p:nvPr>
            <p:ph type="title"/>
          </p:nvPr>
        </p:nvSpPr>
        <p:spPr>
          <a:xfrm>
            <a:off x="839788" y="365126"/>
            <a:ext cx="10276552" cy="1149350"/>
          </a:xfrm>
        </p:spPr>
        <p:txBody>
          <a:bodyPr>
            <a:normAutofit/>
          </a:bodyPr>
          <a:lstStyle>
            <a:lvl1pPr algn="ctr">
              <a:defRPr sz="3200" cap="all" spc="300" baseline="0"/>
            </a:lvl1pPr>
          </a:lstStyle>
          <a:p>
            <a:r>
              <a:rPr lang="en-US"/>
              <a:t>Click to edit Master title style</a:t>
            </a:r>
          </a:p>
        </p:txBody>
      </p:sp>
      <p:sp>
        <p:nvSpPr>
          <p:cNvPr id="3" name="Text Placeholder 2">
            <a:extLst>
              <a:ext uri="{FF2B5EF4-FFF2-40B4-BE49-F238E27FC236}">
                <a16:creationId xmlns:a16="http://schemas.microsoft.com/office/drawing/2014/main" id="{06D9FFA7-D3EA-4CB8-A471-94235AD62592}"/>
              </a:ext>
            </a:extLst>
          </p:cNvPr>
          <p:cNvSpPr>
            <a:spLocks noGrp="1"/>
          </p:cNvSpPr>
          <p:nvPr>
            <p:ph type="body" idx="1"/>
          </p:nvPr>
        </p:nvSpPr>
        <p:spPr>
          <a:xfrm>
            <a:off x="839789" y="1681163"/>
            <a:ext cx="5157787" cy="823912"/>
          </a:xfrm>
        </p:spPr>
        <p:txBody>
          <a:bodyPr anchor="b"/>
          <a:lstStyle>
            <a:lvl1pPr marL="0" indent="0">
              <a:buNone/>
              <a:defRPr sz="2400" b="1"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5360D2-88E8-43C8-92D1-67AB23BBE268}"/>
              </a:ext>
            </a:extLst>
          </p:cNvPr>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5C768F6-20A1-47A1-90FE-903135EEFD59}"/>
              </a:ext>
            </a:extLst>
          </p:cNvPr>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555EC1-268F-4324-A003-3608AA0D847E}"/>
              </a:ext>
            </a:extLst>
          </p:cNvPr>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55C8E4-FCB8-4E06-9C43-0ACD949A73D4}"/>
              </a:ext>
            </a:extLst>
          </p:cNvPr>
          <p:cNvSpPr>
            <a:spLocks noGrp="1"/>
          </p:cNvSpPr>
          <p:nvPr>
            <p:ph type="dt" sz="half" idx="10"/>
          </p:nvPr>
        </p:nvSpPr>
        <p:spPr/>
        <p:txBody>
          <a:bodyPr/>
          <a:lstStyle/>
          <a:p>
            <a:fld id="{1162821C-444E-4CCE-999C-E9C8827C8559}" type="datetime1">
              <a:rPr lang="en-US" smtClean="0"/>
              <a:t>11/20/2020</a:t>
            </a:fld>
            <a:endParaRPr lang="en-US"/>
          </a:p>
        </p:txBody>
      </p:sp>
      <p:sp>
        <p:nvSpPr>
          <p:cNvPr id="8" name="Footer Placeholder 7">
            <a:extLst>
              <a:ext uri="{FF2B5EF4-FFF2-40B4-BE49-F238E27FC236}">
                <a16:creationId xmlns:a16="http://schemas.microsoft.com/office/drawing/2014/main" id="{8B01C005-C973-4D82-942A-334F1D431A04}"/>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AAFB6186-6570-4DE8-8603-70B0A51DFE9C}"/>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8423058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5ADD3-88C8-4B01-8CC6-808C0E41605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2634E6A-1390-4101-B78E-7592313407D7}"/>
              </a:ext>
            </a:extLst>
          </p:cNvPr>
          <p:cNvSpPr>
            <a:spLocks noGrp="1"/>
          </p:cNvSpPr>
          <p:nvPr>
            <p:ph type="dt" sz="half" idx="10"/>
          </p:nvPr>
        </p:nvSpPr>
        <p:spPr/>
        <p:txBody>
          <a:bodyPr/>
          <a:lstStyle/>
          <a:p>
            <a:fld id="{CC094E86-E9F6-470F-ABC1-BAB36840198B}" type="datetime1">
              <a:rPr lang="en-US" smtClean="0"/>
              <a:t>11/20/2020</a:t>
            </a:fld>
            <a:endParaRPr lang="en-US"/>
          </a:p>
        </p:txBody>
      </p:sp>
      <p:sp>
        <p:nvSpPr>
          <p:cNvPr id="4" name="Footer Placeholder 3">
            <a:extLst>
              <a:ext uri="{FF2B5EF4-FFF2-40B4-BE49-F238E27FC236}">
                <a16:creationId xmlns:a16="http://schemas.microsoft.com/office/drawing/2014/main" id="{88BC7B90-4C99-4653-872A-3572A02DAE9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3B03516-4D31-49D2-9488-33C734A7A4F6}"/>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8366498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0D8488-CF25-431B-A87A-AAF141BD0BBB}"/>
              </a:ext>
            </a:extLst>
          </p:cNvPr>
          <p:cNvSpPr>
            <a:spLocks noGrp="1"/>
          </p:cNvSpPr>
          <p:nvPr>
            <p:ph type="dt" sz="half" idx="10"/>
          </p:nvPr>
        </p:nvSpPr>
        <p:spPr/>
        <p:txBody>
          <a:bodyPr/>
          <a:lstStyle/>
          <a:p>
            <a:fld id="{99CDB341-9AD1-4569-B36B-711487762CFD}" type="datetime1">
              <a:rPr lang="en-US" smtClean="0"/>
              <a:t>11/20/2020</a:t>
            </a:fld>
            <a:endParaRPr lang="en-US"/>
          </a:p>
        </p:txBody>
      </p:sp>
      <p:sp>
        <p:nvSpPr>
          <p:cNvPr id="3" name="Footer Placeholder 2">
            <a:extLst>
              <a:ext uri="{FF2B5EF4-FFF2-40B4-BE49-F238E27FC236}">
                <a16:creationId xmlns:a16="http://schemas.microsoft.com/office/drawing/2014/main" id="{8A2F58E5-C92D-4C64-B867-0576B1EADD06}"/>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89216797-ABEC-4FE0-AFDE-36107B96710D}"/>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706603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8F2B0-990D-418E-9D10-2464E98669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6881131-AFFD-4339-9F30-D408B5105CB7}"/>
              </a:ext>
            </a:extLst>
          </p:cNvPr>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A7C47F4-7968-4698-8BD3-A583099FAA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12BC6F-3996-4B2B-B8F2-DD3A82CCF76B}"/>
              </a:ext>
            </a:extLst>
          </p:cNvPr>
          <p:cNvSpPr>
            <a:spLocks noGrp="1"/>
          </p:cNvSpPr>
          <p:nvPr>
            <p:ph type="dt" sz="half" idx="10"/>
          </p:nvPr>
        </p:nvSpPr>
        <p:spPr/>
        <p:txBody>
          <a:bodyPr/>
          <a:lstStyle/>
          <a:p>
            <a:fld id="{5887BBDA-F7B0-4BFE-B640-7114357910E1}" type="datetime1">
              <a:rPr lang="en-US" smtClean="0"/>
              <a:t>11/20/2020</a:t>
            </a:fld>
            <a:endParaRPr lang="en-US"/>
          </a:p>
        </p:txBody>
      </p:sp>
      <p:sp>
        <p:nvSpPr>
          <p:cNvPr id="6" name="Footer Placeholder 5">
            <a:extLst>
              <a:ext uri="{FF2B5EF4-FFF2-40B4-BE49-F238E27FC236}">
                <a16:creationId xmlns:a16="http://schemas.microsoft.com/office/drawing/2014/main" id="{EA832E66-581A-4CF2-A40A-4E24FAAC4AE4}"/>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E83B1C89-C625-4618-81A2-FB34E4DA071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8544543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1486F-443A-4F2D-AB1F-8B1F4C4DE7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3A21213-E7FB-406A-B8CD-735AAC7AD0D9}"/>
              </a:ext>
            </a:extLst>
          </p:cNvPr>
          <p:cNvSpPr>
            <a:spLocks noGrp="1"/>
          </p:cNvSpPr>
          <p:nvPr>
            <p:ph type="pic" idx="1"/>
          </p:nvPr>
        </p:nvSpPr>
        <p:spPr>
          <a:xfrm>
            <a:off x="5183188" y="987427"/>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4F41A03-500E-49F7-8D99-A1EAFE4D34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91523D-69E9-4EAE-A610-B3A237B75842}"/>
              </a:ext>
            </a:extLst>
          </p:cNvPr>
          <p:cNvSpPr>
            <a:spLocks noGrp="1"/>
          </p:cNvSpPr>
          <p:nvPr>
            <p:ph type="dt" sz="half" idx="10"/>
          </p:nvPr>
        </p:nvSpPr>
        <p:spPr/>
        <p:txBody>
          <a:bodyPr/>
          <a:lstStyle/>
          <a:p>
            <a:fld id="{6C66BC75-1922-4FB3-9844-A017E22EC4DE}" type="datetime1">
              <a:rPr lang="en-US" smtClean="0"/>
              <a:t>11/20/2020</a:t>
            </a:fld>
            <a:endParaRPr lang="en-US"/>
          </a:p>
        </p:txBody>
      </p:sp>
      <p:sp>
        <p:nvSpPr>
          <p:cNvPr id="6" name="Footer Placeholder 5">
            <a:extLst>
              <a:ext uri="{FF2B5EF4-FFF2-40B4-BE49-F238E27FC236}">
                <a16:creationId xmlns:a16="http://schemas.microsoft.com/office/drawing/2014/main" id="{4EDB852F-4134-4AB5-BA87-483B1E1ADD21}"/>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5E34C5CB-918E-4A09-8222-D36E37B63C0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0896637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AA0686-7BAC-45C0-BA30-0D0CBCE5CE63}"/>
              </a:ext>
            </a:extLst>
          </p:cNvPr>
          <p:cNvSpPr>
            <a:spLocks noGrp="1"/>
          </p:cNvSpPr>
          <p:nvPr>
            <p:ph type="title"/>
          </p:nvPr>
        </p:nvSpPr>
        <p:spPr>
          <a:xfrm>
            <a:off x="1371601" y="685800"/>
            <a:ext cx="9486900" cy="1371600"/>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334202DE-82CD-407D-8C68-174B0CBB57F7}"/>
              </a:ext>
            </a:extLst>
          </p:cNvPr>
          <p:cNvSpPr>
            <a:spLocks noGrp="1"/>
          </p:cNvSpPr>
          <p:nvPr>
            <p:ph type="body" idx="1"/>
          </p:nvPr>
        </p:nvSpPr>
        <p:spPr>
          <a:xfrm>
            <a:off x="1371600" y="2254103"/>
            <a:ext cx="9486901" cy="391809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54AC9D-6E1B-46D3-959F-A068A1EDBDBA}"/>
              </a:ext>
            </a:extLst>
          </p:cNvPr>
          <p:cNvSpPr>
            <a:spLocks noGrp="1"/>
          </p:cNvSpPr>
          <p:nvPr>
            <p:ph type="dt" sz="half" idx="2"/>
          </p:nvPr>
        </p:nvSpPr>
        <p:spPr>
          <a:xfrm rot="5400000">
            <a:off x="9800024" y="3223752"/>
            <a:ext cx="4114801"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fld id="{5F130356-174E-46BA-AA27-4EADB385E984}" type="datetime1">
              <a:rPr lang="en-US" smtClean="0"/>
              <a:t>11/20/2020</a:t>
            </a:fld>
            <a:endParaRPr lang="en-US"/>
          </a:p>
        </p:txBody>
      </p:sp>
      <p:sp>
        <p:nvSpPr>
          <p:cNvPr id="5" name="Footer Placeholder 4">
            <a:extLst>
              <a:ext uri="{FF2B5EF4-FFF2-40B4-BE49-F238E27FC236}">
                <a16:creationId xmlns:a16="http://schemas.microsoft.com/office/drawing/2014/main" id="{A5FC0015-9EFB-40F8-BC00-AC2483D60905}"/>
              </a:ext>
            </a:extLst>
          </p:cNvPr>
          <p:cNvSpPr>
            <a:spLocks noGrp="1"/>
          </p:cNvSpPr>
          <p:nvPr>
            <p:ph type="ftr" sz="quarter" idx="3"/>
          </p:nvPr>
        </p:nvSpPr>
        <p:spPr>
          <a:xfrm rot="5400000">
            <a:off x="-1708136" y="3223751"/>
            <a:ext cx="4114800"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r>
              <a:rPr lang="en-US"/>
              <a:t>Sample Footer Text</a:t>
            </a:r>
          </a:p>
        </p:txBody>
      </p:sp>
      <p:sp>
        <p:nvSpPr>
          <p:cNvPr id="6" name="Slide Number Placeholder 5">
            <a:extLst>
              <a:ext uri="{FF2B5EF4-FFF2-40B4-BE49-F238E27FC236}">
                <a16:creationId xmlns:a16="http://schemas.microsoft.com/office/drawing/2014/main" id="{E572C732-0E3E-49E0-A72E-D4C08CB4455A}"/>
              </a:ext>
            </a:extLst>
          </p:cNvPr>
          <p:cNvSpPr>
            <a:spLocks noGrp="1"/>
          </p:cNvSpPr>
          <p:nvPr>
            <p:ph type="sldNum" sz="quarter" idx="4"/>
          </p:nvPr>
        </p:nvSpPr>
        <p:spPr>
          <a:xfrm>
            <a:off x="11116341" y="6356352"/>
            <a:ext cx="871868" cy="365125"/>
          </a:xfrm>
          <a:prstGeom prst="rect">
            <a:avLst/>
          </a:prstGeom>
        </p:spPr>
        <p:txBody>
          <a:bodyPr vert="horz" lIns="91440" tIns="45720" rIns="91440" bIns="45720" rtlCol="0" anchor="ctr"/>
          <a:lstStyle>
            <a:lvl1pPr algn="r">
              <a:defRPr sz="900" spc="300">
                <a:solidFill>
                  <a:schemeClr val="tx2">
                    <a:lumMod val="75000"/>
                    <a:lumOff val="25000"/>
                  </a:schemeClr>
                </a:solidFill>
                <a:latin typeface="+mn-lt"/>
              </a:defRPr>
            </a:lvl1pPr>
          </a:lstStyle>
          <a:p>
            <a:fld id="{F8E28480-1C08-4458-AD97-0283E6FFD09D}" type="slidenum">
              <a:rPr lang="en-US" smtClean="0"/>
              <a:pPr/>
              <a:t>‹#›</a:t>
            </a:fld>
            <a:endParaRPr lang="en-US"/>
          </a:p>
        </p:txBody>
      </p:sp>
    </p:spTree>
    <p:extLst>
      <p:ext uri="{BB962C8B-B14F-4D97-AF65-F5344CB8AC3E}">
        <p14:creationId xmlns:p14="http://schemas.microsoft.com/office/powerpoint/2010/main" val="2688013058"/>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7" r:id="rId5"/>
    <p:sldLayoutId id="2147483731" r:id="rId6"/>
    <p:sldLayoutId id="2147483732" r:id="rId7"/>
    <p:sldLayoutId id="2147483733" r:id="rId8"/>
    <p:sldLayoutId id="2147483736" r:id="rId9"/>
    <p:sldLayoutId id="2147483734" r:id="rId10"/>
    <p:sldLayoutId id="2147483735" r:id="rId11"/>
  </p:sldLayoutIdLst>
  <p:hf sldNum="0" hdr="0" ftr="0" dt="0"/>
  <p:txStyles>
    <p:titleStyle>
      <a:lvl1pPr algn="l" defTabSz="914400" rtl="0" eaLnBrk="1" latinLnBrk="0" hangingPunct="1">
        <a:lnSpc>
          <a:spcPct val="90000"/>
        </a:lnSpc>
        <a:spcBef>
          <a:spcPct val="0"/>
        </a:spcBef>
        <a:buNone/>
        <a:defRPr sz="3600" kern="120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6.png"/></Relationships>
</file>

<file path=ppt/slides/_rels/slide1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4" Type="http://schemas.openxmlformats.org/officeDocument/2006/relationships/image" Target="../media/image7.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hyperlink" Target="https://drive.google.com/drive/u/1/folders/1Uv0Qr5fcY0rVxmi8KigwKw5LNI0PN7EE" TargetMode="Externa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9.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0">
            <a:extLst>
              <a:ext uri="{FF2B5EF4-FFF2-40B4-BE49-F238E27FC236}">
                <a16:creationId xmlns:a16="http://schemas.microsoft.com/office/drawing/2014/main" id="{3D99578A-5517-4361-8249-598D1C9FB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agem 6" descr="Uma imagem com interior, edifício, chão, janela&#10;&#10;Descrição gerada automaticamente">
            <a:extLst>
              <a:ext uri="{FF2B5EF4-FFF2-40B4-BE49-F238E27FC236}">
                <a16:creationId xmlns:a16="http://schemas.microsoft.com/office/drawing/2014/main" id="{958A2546-D3E1-4933-BDD6-8F1537A4E7C9}"/>
              </a:ext>
            </a:extLst>
          </p:cNvPr>
          <p:cNvPicPr>
            <a:picLocks noChangeAspect="1"/>
          </p:cNvPicPr>
          <p:nvPr/>
        </p:nvPicPr>
        <p:blipFill rotWithShape="1">
          <a:blip r:embed="rId2">
            <a:alphaModFix/>
          </a:blip>
          <a:srcRect t="9859"/>
          <a:stretch/>
        </p:blipFill>
        <p:spPr>
          <a:xfrm>
            <a:off x="685800" y="685800"/>
            <a:ext cx="10820400" cy="5486400"/>
          </a:xfrm>
          <a:prstGeom prst="rect">
            <a:avLst/>
          </a:prstGeom>
        </p:spPr>
      </p:pic>
      <p:sp>
        <p:nvSpPr>
          <p:cNvPr id="18" name="Rectangle 12">
            <a:extLst>
              <a:ext uri="{FF2B5EF4-FFF2-40B4-BE49-F238E27FC236}">
                <a16:creationId xmlns:a16="http://schemas.microsoft.com/office/drawing/2014/main" id="{088C0414-4070-42B4-B359-C995754D7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p:cNvSpPr>
            <a:spLocks noGrp="1"/>
          </p:cNvSpPr>
          <p:nvPr>
            <p:ph type="ctrTitle"/>
          </p:nvPr>
        </p:nvSpPr>
        <p:spPr>
          <a:xfrm>
            <a:off x="7467600" y="254229"/>
            <a:ext cx="4038600" cy="2216266"/>
          </a:xfrm>
        </p:spPr>
        <p:txBody>
          <a:bodyPr>
            <a:normAutofit/>
          </a:bodyPr>
          <a:lstStyle/>
          <a:p>
            <a:pPr algn="r"/>
            <a:r>
              <a:rPr lang="pt-PT" err="1"/>
              <a:t>Pitch</a:t>
            </a:r>
            <a:r>
              <a:rPr lang="pt-PT"/>
              <a:t>    </a:t>
            </a:r>
            <a:r>
              <a:rPr lang="pt-PT" sz="2800"/>
              <a:t>EMPRESA DE ELEVADORES</a:t>
            </a:r>
            <a:endParaRPr lang="pt-PT"/>
          </a:p>
        </p:txBody>
      </p:sp>
      <p:sp>
        <p:nvSpPr>
          <p:cNvPr id="3" name="Subtítulo 2"/>
          <p:cNvSpPr>
            <a:spLocks noGrp="1"/>
          </p:cNvSpPr>
          <p:nvPr>
            <p:ph type="subTitle" idx="1"/>
          </p:nvPr>
        </p:nvSpPr>
        <p:spPr>
          <a:xfrm>
            <a:off x="-3539385" y="4319173"/>
            <a:ext cx="8115300" cy="1727202"/>
          </a:xfrm>
        </p:spPr>
        <p:txBody>
          <a:bodyPr>
            <a:normAutofit/>
          </a:bodyPr>
          <a:lstStyle/>
          <a:p>
            <a:pPr algn="r"/>
            <a:r>
              <a:rPr lang="pt-PT" sz="1600"/>
              <a:t>ALGORITMOS E ESTRUTURAS DE DADOS</a:t>
            </a:r>
          </a:p>
        </p:txBody>
      </p:sp>
      <p:pic>
        <p:nvPicPr>
          <p:cNvPr id="5" name="Picture 4" descr="A picture containing graphical user interface&#10;&#10;Description automatically generated">
            <a:extLst>
              <a:ext uri="{FF2B5EF4-FFF2-40B4-BE49-F238E27FC236}">
                <a16:creationId xmlns:a16="http://schemas.microsoft.com/office/drawing/2014/main" id="{7566DB19-7211-40E3-B547-EA6373DC3D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0729" y="4480749"/>
            <a:ext cx="4259371" cy="1846837"/>
          </a:xfrm>
          <a:prstGeom prst="rect">
            <a:avLst/>
          </a:prstGeom>
        </p:spPr>
      </p:pic>
      <p:sp>
        <p:nvSpPr>
          <p:cNvPr id="7" name="TextBox 6">
            <a:extLst>
              <a:ext uri="{FF2B5EF4-FFF2-40B4-BE49-F238E27FC236}">
                <a16:creationId xmlns:a16="http://schemas.microsoft.com/office/drawing/2014/main" id="{9824DDE9-3E53-460A-9D97-628F473099DA}"/>
              </a:ext>
            </a:extLst>
          </p:cNvPr>
          <p:cNvSpPr txBox="1"/>
          <p:nvPr/>
        </p:nvSpPr>
        <p:spPr>
          <a:xfrm>
            <a:off x="7966953" y="5329247"/>
            <a:ext cx="3539248" cy="830997"/>
          </a:xfrm>
          <a:prstGeom prst="rect">
            <a:avLst/>
          </a:prstGeom>
          <a:noFill/>
        </p:spPr>
        <p:txBody>
          <a:bodyPr wrap="square" lIns="91440" tIns="45720" rIns="91440" bIns="45720" rtlCol="0" anchor="t">
            <a:spAutoFit/>
          </a:bodyPr>
          <a:lstStyle/>
          <a:p>
            <a:pPr algn="r"/>
            <a:r>
              <a:rPr lang="en-US" sz="1600">
                <a:solidFill>
                  <a:schemeClr val="tx2"/>
                </a:solidFill>
                <a:latin typeface="Avenir Next LT Pro" panose="020B0504020202020204" pitchFamily="34" charset="0"/>
                <a:cs typeface="Angsana New" panose="020B0502040204020203" pitchFamily="18" charset="-34"/>
              </a:rPr>
              <a:t>   Beatriz Aguiar          up201906230</a:t>
            </a:r>
          </a:p>
          <a:p>
            <a:pPr algn="r"/>
            <a:r>
              <a:rPr lang="en-US" sz="1600">
                <a:solidFill>
                  <a:schemeClr val="tx2"/>
                </a:solidFill>
                <a:latin typeface="Avenir Next LT Pro" panose="020B0504020202020204" pitchFamily="34" charset="0"/>
                <a:cs typeface="Angsana New" panose="020B0502040204020203" pitchFamily="18" charset="-34"/>
              </a:rPr>
              <a:t>Margarida Vieira      up201907907</a:t>
            </a:r>
          </a:p>
          <a:p>
            <a:pPr algn="r"/>
            <a:r>
              <a:rPr lang="en-US" sz="1600">
                <a:solidFill>
                  <a:schemeClr val="tx2"/>
                </a:solidFill>
                <a:latin typeface="Avenir Next LT Pro" panose="020B0504020202020204" pitchFamily="34" charset="0"/>
                <a:cs typeface="Angsana New" panose="020B0502040204020203" pitchFamily="18" charset="-34"/>
              </a:rPr>
              <a:t>Matilde Oliveira       up201906954</a:t>
            </a:r>
          </a:p>
        </p:txBody>
      </p:sp>
    </p:spTree>
    <p:extLst>
      <p:ext uri="{BB962C8B-B14F-4D97-AF65-F5344CB8AC3E}">
        <p14:creationId xmlns:p14="http://schemas.microsoft.com/office/powerpoint/2010/main" val="9889777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31BEB629-C31F-4881-A496-56F769AF00E5}"/>
              </a:ext>
            </a:extLst>
          </p:cNvPr>
          <p:cNvSpPr txBox="1">
            <a:spLocks/>
          </p:cNvSpPr>
          <p:nvPr/>
        </p:nvSpPr>
        <p:spPr>
          <a:xfrm>
            <a:off x="685800" y="844403"/>
            <a:ext cx="9486900" cy="8191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r>
              <a:rPr lang="en-US" sz="4400">
                <a:solidFill>
                  <a:schemeClr val="accent6">
                    <a:lumMod val="50000"/>
                  </a:schemeClr>
                </a:solidFill>
              </a:rPr>
              <a:t>PITCH</a:t>
            </a:r>
            <a:endParaRPr lang="en-US">
              <a:solidFill>
                <a:schemeClr val="accent6">
                  <a:lumMod val="50000"/>
                </a:schemeClr>
              </a:solidFill>
            </a:endParaRPr>
          </a:p>
        </p:txBody>
      </p:sp>
      <p:sp>
        <p:nvSpPr>
          <p:cNvPr id="5" name="TextBox 4">
            <a:extLst>
              <a:ext uri="{FF2B5EF4-FFF2-40B4-BE49-F238E27FC236}">
                <a16:creationId xmlns:a16="http://schemas.microsoft.com/office/drawing/2014/main" id="{52E518E9-FF6C-43DF-8755-25A8F085D50C}"/>
              </a:ext>
            </a:extLst>
          </p:cNvPr>
          <p:cNvSpPr txBox="1"/>
          <p:nvPr/>
        </p:nvSpPr>
        <p:spPr>
          <a:xfrm>
            <a:off x="685800" y="631257"/>
            <a:ext cx="2486025" cy="461665"/>
          </a:xfrm>
          <a:prstGeom prst="rect">
            <a:avLst/>
          </a:prstGeom>
          <a:noFill/>
        </p:spPr>
        <p:txBody>
          <a:bodyPr wrap="square" rtlCol="0">
            <a:spAutoFit/>
          </a:bodyPr>
          <a:lstStyle/>
          <a:p>
            <a:r>
              <a:rPr lang="en-US" sz="2400" dirty="0">
                <a:solidFill>
                  <a:schemeClr val="tx2"/>
                </a:solidFill>
                <a:latin typeface="+mj-lt"/>
              </a:rPr>
              <a:t>Exceptions</a:t>
            </a:r>
          </a:p>
        </p:txBody>
      </p:sp>
      <p:sp>
        <p:nvSpPr>
          <p:cNvPr id="11" name="Subtítulo 2">
            <a:extLst>
              <a:ext uri="{FF2B5EF4-FFF2-40B4-BE49-F238E27FC236}">
                <a16:creationId xmlns:a16="http://schemas.microsoft.com/office/drawing/2014/main" id="{B96F0046-EB42-4490-9D43-3A2872ACB724}"/>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sp>
        <p:nvSpPr>
          <p:cNvPr id="14" name="Rectangle: Rounded Corners 13">
            <a:extLst>
              <a:ext uri="{FF2B5EF4-FFF2-40B4-BE49-F238E27FC236}">
                <a16:creationId xmlns:a16="http://schemas.microsoft.com/office/drawing/2014/main" id="{22E07AC5-5810-4A92-BC3D-6AD1B2D84A17}"/>
              </a:ext>
            </a:extLst>
          </p:cNvPr>
          <p:cNvSpPr/>
          <p:nvPr/>
        </p:nvSpPr>
        <p:spPr>
          <a:xfrm>
            <a:off x="941032" y="1678236"/>
            <a:ext cx="3034467" cy="1125924"/>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5" name="Rectangle: Rounded Corners 14">
            <a:extLst>
              <a:ext uri="{FF2B5EF4-FFF2-40B4-BE49-F238E27FC236}">
                <a16:creationId xmlns:a16="http://schemas.microsoft.com/office/drawing/2014/main" id="{64E0414A-32D1-4448-ACFE-BFFFEFD37112}"/>
              </a:ext>
            </a:extLst>
          </p:cNvPr>
          <p:cNvSpPr/>
          <p:nvPr/>
        </p:nvSpPr>
        <p:spPr>
          <a:xfrm>
            <a:off x="941032" y="2897818"/>
            <a:ext cx="3034467" cy="810223"/>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7" name="Rectangle: Rounded Corners 16">
            <a:extLst>
              <a:ext uri="{FF2B5EF4-FFF2-40B4-BE49-F238E27FC236}">
                <a16:creationId xmlns:a16="http://schemas.microsoft.com/office/drawing/2014/main" id="{BDE31BA1-D258-43EE-AB1D-A1A02A5327A6}"/>
              </a:ext>
            </a:extLst>
          </p:cNvPr>
          <p:cNvSpPr/>
          <p:nvPr/>
        </p:nvSpPr>
        <p:spPr>
          <a:xfrm>
            <a:off x="4155437" y="1695095"/>
            <a:ext cx="7095531" cy="1109065"/>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8" name="Rectangle: Rounded Corners 17">
            <a:extLst>
              <a:ext uri="{FF2B5EF4-FFF2-40B4-BE49-F238E27FC236}">
                <a16:creationId xmlns:a16="http://schemas.microsoft.com/office/drawing/2014/main" id="{8F71C366-AA83-4DA6-A70A-19D171050449}"/>
              </a:ext>
            </a:extLst>
          </p:cNvPr>
          <p:cNvSpPr/>
          <p:nvPr/>
        </p:nvSpPr>
        <p:spPr>
          <a:xfrm>
            <a:off x="941031" y="3805291"/>
            <a:ext cx="3034467" cy="726612"/>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21" name="TextBox 20">
            <a:extLst>
              <a:ext uri="{FF2B5EF4-FFF2-40B4-BE49-F238E27FC236}">
                <a16:creationId xmlns:a16="http://schemas.microsoft.com/office/drawing/2014/main" id="{21FF6A99-4037-4428-8F70-B64548A7C3F7}"/>
              </a:ext>
            </a:extLst>
          </p:cNvPr>
          <p:cNvSpPr txBox="1"/>
          <p:nvPr/>
        </p:nvSpPr>
        <p:spPr>
          <a:xfrm>
            <a:off x="1120973" y="1685701"/>
            <a:ext cx="3034467" cy="1015663"/>
          </a:xfrm>
          <a:prstGeom prst="rect">
            <a:avLst/>
          </a:prstGeom>
          <a:noFill/>
        </p:spPr>
        <p:txBody>
          <a:bodyPr wrap="square" rtlCol="0">
            <a:spAutoFit/>
          </a:bodyPr>
          <a:lstStyle/>
          <a:p>
            <a:r>
              <a:rPr lang="pt-PT" sz="2000" dirty="0" err="1">
                <a:solidFill>
                  <a:schemeClr val="tx2"/>
                </a:solidFill>
                <a:latin typeface="+mj-lt"/>
              </a:rPr>
              <a:t>ClientDoesNotExist</a:t>
            </a:r>
            <a:endParaRPr lang="pt-PT" sz="2000" dirty="0">
              <a:solidFill>
                <a:schemeClr val="tx2"/>
              </a:solidFill>
              <a:latin typeface="+mj-lt"/>
            </a:endParaRPr>
          </a:p>
          <a:p>
            <a:r>
              <a:rPr lang="pt-PT" sz="2000" dirty="0" err="1">
                <a:solidFill>
                  <a:schemeClr val="tx2"/>
                </a:solidFill>
                <a:latin typeface="+mj-lt"/>
              </a:rPr>
              <a:t>EmployeeDoesNotExist</a:t>
            </a:r>
            <a:endParaRPr lang="pt-PT" sz="2000" dirty="0">
              <a:solidFill>
                <a:schemeClr val="tx2"/>
              </a:solidFill>
              <a:latin typeface="+mj-lt"/>
            </a:endParaRPr>
          </a:p>
          <a:p>
            <a:r>
              <a:rPr lang="pt-PT" sz="2000" dirty="0" err="1">
                <a:solidFill>
                  <a:schemeClr val="tx2"/>
                </a:solidFill>
                <a:latin typeface="+mj-lt"/>
              </a:rPr>
              <a:t>LiftDoesNotExist</a:t>
            </a:r>
            <a:endParaRPr lang="pt-PT" sz="2000" dirty="0">
              <a:solidFill>
                <a:schemeClr val="tx2"/>
              </a:solidFill>
              <a:latin typeface="+mj-lt"/>
            </a:endParaRPr>
          </a:p>
        </p:txBody>
      </p:sp>
      <p:sp>
        <p:nvSpPr>
          <p:cNvPr id="22" name="TextBox 21">
            <a:extLst>
              <a:ext uri="{FF2B5EF4-FFF2-40B4-BE49-F238E27FC236}">
                <a16:creationId xmlns:a16="http://schemas.microsoft.com/office/drawing/2014/main" id="{DFD5AA9E-03C8-4A4E-8463-A4C04B77BC68}"/>
              </a:ext>
            </a:extLst>
          </p:cNvPr>
          <p:cNvSpPr txBox="1"/>
          <p:nvPr/>
        </p:nvSpPr>
        <p:spPr>
          <a:xfrm>
            <a:off x="1120970" y="3100722"/>
            <a:ext cx="3034467" cy="400110"/>
          </a:xfrm>
          <a:prstGeom prst="rect">
            <a:avLst/>
          </a:prstGeom>
          <a:noFill/>
        </p:spPr>
        <p:txBody>
          <a:bodyPr wrap="square" rtlCol="0">
            <a:spAutoFit/>
          </a:bodyPr>
          <a:lstStyle/>
          <a:p>
            <a:r>
              <a:rPr lang="pt-PT" sz="2000" dirty="0" err="1">
                <a:solidFill>
                  <a:schemeClr val="tx2"/>
                </a:solidFill>
                <a:latin typeface="+mj-lt"/>
              </a:rPr>
              <a:t>NotAnEntrepreneur</a:t>
            </a:r>
            <a:endParaRPr lang="pt-PT" sz="2000" dirty="0">
              <a:solidFill>
                <a:schemeClr val="tx2"/>
              </a:solidFill>
              <a:latin typeface="+mj-lt"/>
            </a:endParaRPr>
          </a:p>
        </p:txBody>
      </p:sp>
      <p:sp>
        <p:nvSpPr>
          <p:cNvPr id="23" name="TextBox 22">
            <a:extLst>
              <a:ext uri="{FF2B5EF4-FFF2-40B4-BE49-F238E27FC236}">
                <a16:creationId xmlns:a16="http://schemas.microsoft.com/office/drawing/2014/main" id="{864C1A4A-6527-40FF-ABAF-B08390F55225}"/>
              </a:ext>
            </a:extLst>
          </p:cNvPr>
          <p:cNvSpPr txBox="1"/>
          <p:nvPr/>
        </p:nvSpPr>
        <p:spPr>
          <a:xfrm>
            <a:off x="1120970" y="3971912"/>
            <a:ext cx="3034467" cy="400110"/>
          </a:xfrm>
          <a:prstGeom prst="rect">
            <a:avLst/>
          </a:prstGeom>
          <a:noFill/>
        </p:spPr>
        <p:txBody>
          <a:bodyPr wrap="square" rtlCol="0">
            <a:spAutoFit/>
          </a:bodyPr>
          <a:lstStyle/>
          <a:p>
            <a:r>
              <a:rPr lang="pt-PT" sz="2000" dirty="0" err="1">
                <a:solidFill>
                  <a:schemeClr val="tx2"/>
                </a:solidFill>
                <a:latin typeface="+mj-lt"/>
              </a:rPr>
              <a:t>InvalidTime</a:t>
            </a:r>
            <a:endParaRPr lang="pt-PT" sz="2000" dirty="0">
              <a:solidFill>
                <a:schemeClr val="tx2"/>
              </a:solidFill>
              <a:latin typeface="+mj-lt"/>
            </a:endParaRPr>
          </a:p>
        </p:txBody>
      </p:sp>
      <p:sp>
        <p:nvSpPr>
          <p:cNvPr id="24" name="Rectangle: Rounded Corners 23">
            <a:extLst>
              <a:ext uri="{FF2B5EF4-FFF2-40B4-BE49-F238E27FC236}">
                <a16:creationId xmlns:a16="http://schemas.microsoft.com/office/drawing/2014/main" id="{53FF0D1E-181E-46A3-8282-AE2857E589B4}"/>
              </a:ext>
            </a:extLst>
          </p:cNvPr>
          <p:cNvSpPr/>
          <p:nvPr/>
        </p:nvSpPr>
        <p:spPr>
          <a:xfrm>
            <a:off x="941031" y="4629153"/>
            <a:ext cx="3034467" cy="726612"/>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25" name="Rectangle: Rounded Corners 24">
            <a:extLst>
              <a:ext uri="{FF2B5EF4-FFF2-40B4-BE49-F238E27FC236}">
                <a16:creationId xmlns:a16="http://schemas.microsoft.com/office/drawing/2014/main" id="{C21399DF-7D87-4D15-86BA-19723C8B7D38}"/>
              </a:ext>
            </a:extLst>
          </p:cNvPr>
          <p:cNvSpPr/>
          <p:nvPr/>
        </p:nvSpPr>
        <p:spPr>
          <a:xfrm>
            <a:off x="941031" y="5451353"/>
            <a:ext cx="3034467" cy="726612"/>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26" name="TextBox 25">
            <a:extLst>
              <a:ext uri="{FF2B5EF4-FFF2-40B4-BE49-F238E27FC236}">
                <a16:creationId xmlns:a16="http://schemas.microsoft.com/office/drawing/2014/main" id="{44DDA81C-B6E6-49EB-B8B4-022B6D3548D6}"/>
              </a:ext>
            </a:extLst>
          </p:cNvPr>
          <p:cNvSpPr txBox="1"/>
          <p:nvPr/>
        </p:nvSpPr>
        <p:spPr>
          <a:xfrm>
            <a:off x="1120970" y="4795774"/>
            <a:ext cx="3034467" cy="400110"/>
          </a:xfrm>
          <a:prstGeom prst="rect">
            <a:avLst/>
          </a:prstGeom>
          <a:noFill/>
        </p:spPr>
        <p:txBody>
          <a:bodyPr wrap="square" rtlCol="0">
            <a:spAutoFit/>
          </a:bodyPr>
          <a:lstStyle/>
          <a:p>
            <a:r>
              <a:rPr lang="pt-PT" sz="2000" dirty="0" err="1">
                <a:solidFill>
                  <a:schemeClr val="tx2"/>
                </a:solidFill>
                <a:latin typeface="+mj-lt"/>
              </a:rPr>
              <a:t>InvalidDate</a:t>
            </a:r>
            <a:endParaRPr lang="pt-PT" sz="2000" dirty="0">
              <a:solidFill>
                <a:schemeClr val="tx2"/>
              </a:solidFill>
              <a:latin typeface="+mj-lt"/>
            </a:endParaRPr>
          </a:p>
        </p:txBody>
      </p:sp>
      <p:sp>
        <p:nvSpPr>
          <p:cNvPr id="27" name="TextBox 26">
            <a:extLst>
              <a:ext uri="{FF2B5EF4-FFF2-40B4-BE49-F238E27FC236}">
                <a16:creationId xmlns:a16="http://schemas.microsoft.com/office/drawing/2014/main" id="{36CFEC45-C2C2-45DA-924D-C618AF55E6D7}"/>
              </a:ext>
            </a:extLst>
          </p:cNvPr>
          <p:cNvSpPr txBox="1"/>
          <p:nvPr/>
        </p:nvSpPr>
        <p:spPr>
          <a:xfrm>
            <a:off x="1120970" y="5638712"/>
            <a:ext cx="3034467" cy="400110"/>
          </a:xfrm>
          <a:prstGeom prst="rect">
            <a:avLst/>
          </a:prstGeom>
          <a:noFill/>
        </p:spPr>
        <p:txBody>
          <a:bodyPr wrap="square" rtlCol="0">
            <a:spAutoFit/>
          </a:bodyPr>
          <a:lstStyle/>
          <a:p>
            <a:r>
              <a:rPr lang="pt-PT" sz="2000" dirty="0" err="1">
                <a:solidFill>
                  <a:schemeClr val="tx2"/>
                </a:solidFill>
                <a:latin typeface="+mj-lt"/>
              </a:rPr>
              <a:t>InvalidNumFloors</a:t>
            </a:r>
            <a:endParaRPr lang="pt-PT" sz="2000" dirty="0">
              <a:solidFill>
                <a:schemeClr val="tx2"/>
              </a:solidFill>
              <a:latin typeface="+mj-lt"/>
            </a:endParaRPr>
          </a:p>
        </p:txBody>
      </p:sp>
      <p:sp>
        <p:nvSpPr>
          <p:cNvPr id="28" name="Rectangle: Rounded Corners 27">
            <a:extLst>
              <a:ext uri="{FF2B5EF4-FFF2-40B4-BE49-F238E27FC236}">
                <a16:creationId xmlns:a16="http://schemas.microsoft.com/office/drawing/2014/main" id="{E403DFE2-350C-4581-8260-C55FFA0A9F7D}"/>
              </a:ext>
            </a:extLst>
          </p:cNvPr>
          <p:cNvSpPr/>
          <p:nvPr/>
        </p:nvSpPr>
        <p:spPr>
          <a:xfrm>
            <a:off x="4155437" y="2892479"/>
            <a:ext cx="7095531" cy="818180"/>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9" name="Rectangle: Rounded Corners 28">
            <a:extLst>
              <a:ext uri="{FF2B5EF4-FFF2-40B4-BE49-F238E27FC236}">
                <a16:creationId xmlns:a16="http://schemas.microsoft.com/office/drawing/2014/main" id="{4F4DD16A-855D-4F5F-8B68-BD90F626D0CC}"/>
              </a:ext>
            </a:extLst>
          </p:cNvPr>
          <p:cNvSpPr/>
          <p:nvPr/>
        </p:nvSpPr>
        <p:spPr>
          <a:xfrm>
            <a:off x="4155436" y="3804065"/>
            <a:ext cx="7095531" cy="726612"/>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0" name="Rectangle: Rounded Corners 29">
            <a:extLst>
              <a:ext uri="{FF2B5EF4-FFF2-40B4-BE49-F238E27FC236}">
                <a16:creationId xmlns:a16="http://schemas.microsoft.com/office/drawing/2014/main" id="{463F0F01-70F8-4538-BCF4-DDFFBEAB7E23}"/>
              </a:ext>
            </a:extLst>
          </p:cNvPr>
          <p:cNvSpPr/>
          <p:nvPr/>
        </p:nvSpPr>
        <p:spPr>
          <a:xfrm>
            <a:off x="4155435" y="4633275"/>
            <a:ext cx="7095531" cy="722490"/>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1" name="Rectangle: Rounded Corners 30">
            <a:extLst>
              <a:ext uri="{FF2B5EF4-FFF2-40B4-BE49-F238E27FC236}">
                <a16:creationId xmlns:a16="http://schemas.microsoft.com/office/drawing/2014/main" id="{12669320-AB3E-4031-A551-38E4C3053A34}"/>
              </a:ext>
            </a:extLst>
          </p:cNvPr>
          <p:cNvSpPr/>
          <p:nvPr/>
        </p:nvSpPr>
        <p:spPr>
          <a:xfrm>
            <a:off x="4155435" y="5449710"/>
            <a:ext cx="7095531" cy="722490"/>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2" name="TextBox 31">
            <a:extLst>
              <a:ext uri="{FF2B5EF4-FFF2-40B4-BE49-F238E27FC236}">
                <a16:creationId xmlns:a16="http://schemas.microsoft.com/office/drawing/2014/main" id="{D6C37B2A-99E3-4A5E-A4A0-F923C501CC46}"/>
              </a:ext>
            </a:extLst>
          </p:cNvPr>
          <p:cNvSpPr txBox="1"/>
          <p:nvPr/>
        </p:nvSpPr>
        <p:spPr>
          <a:xfrm>
            <a:off x="4230731" y="1706075"/>
            <a:ext cx="6840296" cy="923330"/>
          </a:xfrm>
          <a:prstGeom prst="rect">
            <a:avLst/>
          </a:prstGeom>
          <a:noFill/>
        </p:spPr>
        <p:txBody>
          <a:bodyPr wrap="square" rtlCol="0">
            <a:spAutoFit/>
          </a:bodyPr>
          <a:lstStyle/>
          <a:p>
            <a:r>
              <a:rPr lang="pt-PT" dirty="0" err="1">
                <a:solidFill>
                  <a:schemeClr val="tx2"/>
                </a:solidFill>
                <a:latin typeface="+mj-lt"/>
              </a:rPr>
              <a:t>This</a:t>
            </a:r>
            <a:r>
              <a:rPr lang="pt-PT" dirty="0">
                <a:solidFill>
                  <a:schemeClr val="tx2"/>
                </a:solidFill>
                <a:latin typeface="+mj-lt"/>
              </a:rPr>
              <a:t> </a:t>
            </a:r>
            <a:r>
              <a:rPr lang="pt-PT" dirty="0" err="1">
                <a:solidFill>
                  <a:schemeClr val="tx2"/>
                </a:solidFill>
                <a:latin typeface="+mj-lt"/>
              </a:rPr>
              <a:t>exception</a:t>
            </a:r>
            <a:r>
              <a:rPr lang="pt-PT" dirty="0">
                <a:solidFill>
                  <a:schemeClr val="tx2"/>
                </a:solidFill>
                <a:latin typeface="+mj-lt"/>
              </a:rPr>
              <a:t> </a:t>
            </a:r>
            <a:r>
              <a:rPr lang="pt-PT" dirty="0" err="1">
                <a:solidFill>
                  <a:schemeClr val="tx2"/>
                </a:solidFill>
                <a:latin typeface="+mj-lt"/>
              </a:rPr>
              <a:t>is</a:t>
            </a:r>
            <a:r>
              <a:rPr lang="pt-PT" dirty="0">
                <a:solidFill>
                  <a:schemeClr val="tx2"/>
                </a:solidFill>
                <a:latin typeface="+mj-lt"/>
              </a:rPr>
              <a:t> </a:t>
            </a:r>
            <a:r>
              <a:rPr lang="pt-PT" dirty="0" err="1">
                <a:solidFill>
                  <a:schemeClr val="tx2"/>
                </a:solidFill>
                <a:latin typeface="+mj-lt"/>
              </a:rPr>
              <a:t>used</a:t>
            </a:r>
            <a:r>
              <a:rPr lang="pt-PT" dirty="0">
                <a:solidFill>
                  <a:schemeClr val="tx2"/>
                </a:solidFill>
                <a:latin typeface="+mj-lt"/>
              </a:rPr>
              <a:t> in </a:t>
            </a:r>
            <a:r>
              <a:rPr lang="pt-PT" dirty="0" err="1">
                <a:solidFill>
                  <a:schemeClr val="tx2"/>
                </a:solidFill>
                <a:latin typeface="+mj-lt"/>
              </a:rPr>
              <a:t>all</a:t>
            </a:r>
            <a:r>
              <a:rPr lang="pt-PT" dirty="0">
                <a:solidFill>
                  <a:schemeClr val="tx2"/>
                </a:solidFill>
                <a:latin typeface="+mj-lt"/>
              </a:rPr>
              <a:t> </a:t>
            </a:r>
            <a:r>
              <a:rPr lang="pt-PT" dirty="0" err="1">
                <a:solidFill>
                  <a:schemeClr val="tx2"/>
                </a:solidFill>
                <a:latin typeface="+mj-lt"/>
              </a:rPr>
              <a:t>search</a:t>
            </a:r>
            <a:r>
              <a:rPr lang="pt-PT" dirty="0">
                <a:solidFill>
                  <a:schemeClr val="tx2"/>
                </a:solidFill>
                <a:latin typeface="+mj-lt"/>
              </a:rPr>
              <a:t>…() </a:t>
            </a:r>
            <a:r>
              <a:rPr lang="pt-PT" dirty="0" err="1">
                <a:solidFill>
                  <a:schemeClr val="tx2"/>
                </a:solidFill>
                <a:latin typeface="+mj-lt"/>
              </a:rPr>
              <a:t>functions</a:t>
            </a:r>
            <a:r>
              <a:rPr lang="pt-PT" dirty="0">
                <a:solidFill>
                  <a:schemeClr val="tx2"/>
                </a:solidFill>
                <a:latin typeface="+mj-lt"/>
              </a:rPr>
              <a:t> </a:t>
            </a:r>
            <a:r>
              <a:rPr lang="pt-PT" dirty="0" err="1">
                <a:solidFill>
                  <a:schemeClr val="tx2"/>
                </a:solidFill>
                <a:latin typeface="+mj-lt"/>
              </a:rPr>
              <a:t>and</a:t>
            </a:r>
            <a:r>
              <a:rPr lang="pt-PT" dirty="0">
                <a:solidFill>
                  <a:schemeClr val="tx2"/>
                </a:solidFill>
                <a:latin typeface="+mj-lt"/>
              </a:rPr>
              <a:t> </a:t>
            </a:r>
            <a:r>
              <a:rPr lang="pt-PT" dirty="0" err="1">
                <a:solidFill>
                  <a:schemeClr val="tx2"/>
                </a:solidFill>
                <a:latin typeface="+mj-lt"/>
              </a:rPr>
              <a:t>is</a:t>
            </a:r>
            <a:r>
              <a:rPr lang="pt-PT" dirty="0">
                <a:solidFill>
                  <a:schemeClr val="tx2"/>
                </a:solidFill>
                <a:latin typeface="+mj-lt"/>
              </a:rPr>
              <a:t> </a:t>
            </a:r>
            <a:r>
              <a:rPr lang="pt-PT" dirty="0" err="1">
                <a:solidFill>
                  <a:schemeClr val="tx2"/>
                </a:solidFill>
                <a:latin typeface="+mj-lt"/>
              </a:rPr>
              <a:t>thrown</a:t>
            </a:r>
            <a:r>
              <a:rPr lang="pt-PT" dirty="0">
                <a:solidFill>
                  <a:schemeClr val="tx2"/>
                </a:solidFill>
                <a:latin typeface="+mj-lt"/>
              </a:rPr>
              <a:t> </a:t>
            </a:r>
            <a:r>
              <a:rPr lang="pt-PT" dirty="0" err="1">
                <a:solidFill>
                  <a:schemeClr val="tx2"/>
                </a:solidFill>
                <a:latin typeface="+mj-lt"/>
              </a:rPr>
              <a:t>every</a:t>
            </a:r>
            <a:r>
              <a:rPr lang="pt-PT" dirty="0">
                <a:solidFill>
                  <a:schemeClr val="tx2"/>
                </a:solidFill>
                <a:latin typeface="+mj-lt"/>
              </a:rPr>
              <a:t> time </a:t>
            </a:r>
            <a:r>
              <a:rPr lang="pt-PT" dirty="0" err="1">
                <a:solidFill>
                  <a:schemeClr val="tx2"/>
                </a:solidFill>
                <a:latin typeface="+mj-lt"/>
              </a:rPr>
              <a:t>the</a:t>
            </a:r>
            <a:r>
              <a:rPr lang="pt-PT" dirty="0">
                <a:solidFill>
                  <a:schemeClr val="tx2"/>
                </a:solidFill>
                <a:latin typeface="+mj-lt"/>
              </a:rPr>
              <a:t> </a:t>
            </a:r>
            <a:r>
              <a:rPr lang="pt-PT" dirty="0" err="1">
                <a:solidFill>
                  <a:schemeClr val="tx2"/>
                </a:solidFill>
                <a:latin typeface="+mj-lt"/>
              </a:rPr>
              <a:t>searched</a:t>
            </a:r>
            <a:r>
              <a:rPr lang="pt-PT" dirty="0">
                <a:solidFill>
                  <a:schemeClr val="tx2"/>
                </a:solidFill>
                <a:latin typeface="+mj-lt"/>
              </a:rPr>
              <a:t> </a:t>
            </a:r>
            <a:r>
              <a:rPr lang="pt-PT" dirty="0" err="1">
                <a:solidFill>
                  <a:schemeClr val="tx2"/>
                </a:solidFill>
                <a:latin typeface="+mj-lt"/>
              </a:rPr>
              <a:t>object</a:t>
            </a:r>
            <a:r>
              <a:rPr lang="pt-PT" dirty="0">
                <a:solidFill>
                  <a:schemeClr val="tx2"/>
                </a:solidFill>
                <a:latin typeface="+mj-lt"/>
              </a:rPr>
              <a:t> </a:t>
            </a:r>
            <a:r>
              <a:rPr lang="pt-PT" dirty="0" err="1">
                <a:solidFill>
                  <a:schemeClr val="tx2"/>
                </a:solidFill>
                <a:latin typeface="+mj-lt"/>
              </a:rPr>
              <a:t>doesn’t</a:t>
            </a:r>
            <a:r>
              <a:rPr lang="pt-PT" dirty="0">
                <a:solidFill>
                  <a:schemeClr val="tx2"/>
                </a:solidFill>
                <a:latin typeface="+mj-lt"/>
              </a:rPr>
              <a:t> </a:t>
            </a:r>
            <a:r>
              <a:rPr lang="pt-PT" dirty="0" err="1">
                <a:solidFill>
                  <a:schemeClr val="tx2"/>
                </a:solidFill>
                <a:latin typeface="+mj-lt"/>
              </a:rPr>
              <a:t>exist</a:t>
            </a:r>
            <a:r>
              <a:rPr lang="pt-PT" dirty="0">
                <a:solidFill>
                  <a:schemeClr val="tx2"/>
                </a:solidFill>
                <a:latin typeface="+mj-lt"/>
              </a:rPr>
              <a:t>.</a:t>
            </a:r>
          </a:p>
          <a:p>
            <a:pPr marL="800100" lvl="1" indent="-342900">
              <a:buFont typeface="Arial" panose="020B0604020202020204" pitchFamily="34" charset="0"/>
              <a:buChar char="•"/>
            </a:pPr>
            <a:r>
              <a:rPr lang="pt-PT" dirty="0" err="1">
                <a:solidFill>
                  <a:schemeClr val="tx2"/>
                </a:solidFill>
                <a:latin typeface="+mj-lt"/>
              </a:rPr>
              <a:t>string</a:t>
            </a:r>
            <a:r>
              <a:rPr lang="pt-PT" dirty="0">
                <a:solidFill>
                  <a:schemeClr val="tx2"/>
                </a:solidFill>
                <a:latin typeface="+mj-lt"/>
              </a:rPr>
              <a:t> </a:t>
            </a:r>
            <a:r>
              <a:rPr lang="pt-PT" dirty="0" err="1">
                <a:solidFill>
                  <a:schemeClr val="tx2"/>
                </a:solidFill>
                <a:latin typeface="+mj-lt"/>
              </a:rPr>
              <a:t>what</a:t>
            </a:r>
            <a:r>
              <a:rPr lang="pt-PT" dirty="0">
                <a:solidFill>
                  <a:schemeClr val="tx2"/>
                </a:solidFill>
                <a:latin typeface="+mj-lt"/>
              </a:rPr>
              <a:t>;  (</a:t>
            </a:r>
            <a:r>
              <a:rPr lang="pt-PT" dirty="0" err="1">
                <a:solidFill>
                  <a:schemeClr val="tx2"/>
                </a:solidFill>
                <a:latin typeface="+mj-lt"/>
              </a:rPr>
              <a:t>e.g</a:t>
            </a:r>
            <a:r>
              <a:rPr lang="pt-PT" dirty="0">
                <a:solidFill>
                  <a:schemeClr val="tx2"/>
                </a:solidFill>
                <a:latin typeface="+mj-lt"/>
              </a:rPr>
              <a:t> </a:t>
            </a:r>
            <a:r>
              <a:rPr lang="pt-PT" dirty="0" err="1">
                <a:solidFill>
                  <a:schemeClr val="tx2"/>
                </a:solidFill>
                <a:latin typeface="+mj-lt"/>
              </a:rPr>
              <a:t>what</a:t>
            </a:r>
            <a:r>
              <a:rPr lang="pt-PT" dirty="0">
                <a:solidFill>
                  <a:schemeClr val="tx2"/>
                </a:solidFill>
                <a:latin typeface="+mj-lt"/>
              </a:rPr>
              <a:t> = “</a:t>
            </a:r>
            <a:r>
              <a:rPr lang="pt-PT" dirty="0" err="1">
                <a:solidFill>
                  <a:schemeClr val="tx2"/>
                </a:solidFill>
                <a:latin typeface="+mj-lt"/>
              </a:rPr>
              <a:t>Client</a:t>
            </a:r>
            <a:r>
              <a:rPr lang="pt-PT" dirty="0">
                <a:solidFill>
                  <a:schemeClr val="tx2"/>
                </a:solidFill>
                <a:latin typeface="+mj-lt"/>
              </a:rPr>
              <a:t> does </a:t>
            </a:r>
            <a:r>
              <a:rPr lang="pt-PT" dirty="0" err="1">
                <a:solidFill>
                  <a:schemeClr val="tx2"/>
                </a:solidFill>
                <a:latin typeface="+mj-lt"/>
              </a:rPr>
              <a:t>not</a:t>
            </a:r>
            <a:r>
              <a:rPr lang="pt-PT" dirty="0">
                <a:solidFill>
                  <a:schemeClr val="tx2"/>
                </a:solidFill>
                <a:latin typeface="+mj-lt"/>
              </a:rPr>
              <a:t> </a:t>
            </a:r>
            <a:r>
              <a:rPr lang="pt-PT" dirty="0" err="1">
                <a:solidFill>
                  <a:schemeClr val="tx2"/>
                </a:solidFill>
                <a:latin typeface="+mj-lt"/>
              </a:rPr>
              <a:t>exist</a:t>
            </a:r>
            <a:r>
              <a:rPr lang="pt-PT" dirty="0">
                <a:solidFill>
                  <a:schemeClr val="tx2"/>
                </a:solidFill>
                <a:latin typeface="+mj-lt"/>
              </a:rPr>
              <a:t>)</a:t>
            </a:r>
          </a:p>
        </p:txBody>
      </p:sp>
      <p:sp>
        <p:nvSpPr>
          <p:cNvPr id="33" name="TextBox 32">
            <a:extLst>
              <a:ext uri="{FF2B5EF4-FFF2-40B4-BE49-F238E27FC236}">
                <a16:creationId xmlns:a16="http://schemas.microsoft.com/office/drawing/2014/main" id="{B68F0FC2-F720-4ECA-A667-78506B49DF97}"/>
              </a:ext>
            </a:extLst>
          </p:cNvPr>
          <p:cNvSpPr txBox="1"/>
          <p:nvPr/>
        </p:nvSpPr>
        <p:spPr>
          <a:xfrm>
            <a:off x="4230731" y="2835702"/>
            <a:ext cx="6840296" cy="1231106"/>
          </a:xfrm>
          <a:prstGeom prst="rect">
            <a:avLst/>
          </a:prstGeom>
          <a:noFill/>
        </p:spPr>
        <p:txBody>
          <a:bodyPr wrap="square" rtlCol="0">
            <a:spAutoFit/>
          </a:bodyPr>
          <a:lstStyle/>
          <a:p>
            <a:r>
              <a:rPr lang="pt-PT" dirty="0" err="1">
                <a:solidFill>
                  <a:schemeClr val="tx2"/>
                </a:solidFill>
                <a:latin typeface="+mj-lt"/>
              </a:rPr>
              <a:t>Used</a:t>
            </a:r>
            <a:r>
              <a:rPr lang="pt-PT" dirty="0">
                <a:solidFill>
                  <a:schemeClr val="tx2"/>
                </a:solidFill>
                <a:latin typeface="+mj-lt"/>
              </a:rPr>
              <a:t> </a:t>
            </a:r>
            <a:r>
              <a:rPr lang="pt-PT" dirty="0" err="1">
                <a:solidFill>
                  <a:schemeClr val="tx2"/>
                </a:solidFill>
                <a:latin typeface="+mj-lt"/>
              </a:rPr>
              <a:t>when</a:t>
            </a:r>
            <a:r>
              <a:rPr lang="pt-PT" dirty="0">
                <a:solidFill>
                  <a:schemeClr val="tx2"/>
                </a:solidFill>
                <a:latin typeface="+mj-lt"/>
              </a:rPr>
              <a:t>:</a:t>
            </a:r>
          </a:p>
          <a:p>
            <a:pPr marL="342900" indent="-342900">
              <a:buFont typeface="Arial" panose="020B0604020202020204" pitchFamily="34" charset="0"/>
              <a:buChar char="•"/>
            </a:pPr>
            <a:r>
              <a:rPr lang="pt-PT" dirty="0" err="1">
                <a:solidFill>
                  <a:schemeClr val="tx2"/>
                </a:solidFill>
                <a:latin typeface="+mj-lt"/>
              </a:rPr>
              <a:t>searching</a:t>
            </a:r>
            <a:r>
              <a:rPr lang="pt-PT" dirty="0">
                <a:solidFill>
                  <a:schemeClr val="tx2"/>
                </a:solidFill>
                <a:latin typeface="+mj-lt"/>
              </a:rPr>
              <a:t> for </a:t>
            </a:r>
            <a:r>
              <a:rPr lang="pt-PT" dirty="0" err="1">
                <a:solidFill>
                  <a:schemeClr val="tx2"/>
                </a:solidFill>
                <a:latin typeface="+mj-lt"/>
              </a:rPr>
              <a:t>Employee</a:t>
            </a:r>
            <a:r>
              <a:rPr lang="pt-PT" dirty="0">
                <a:solidFill>
                  <a:schemeClr val="tx2"/>
                </a:solidFill>
                <a:latin typeface="+mj-lt"/>
              </a:rPr>
              <a:t> </a:t>
            </a:r>
            <a:r>
              <a:rPr lang="pt-PT" dirty="0" err="1">
                <a:solidFill>
                  <a:schemeClr val="tx2"/>
                </a:solidFill>
                <a:latin typeface="+mj-lt"/>
              </a:rPr>
              <a:t>associated</a:t>
            </a:r>
            <a:endParaRPr lang="pt-PT" dirty="0">
              <a:solidFill>
                <a:schemeClr val="tx2"/>
              </a:solidFill>
              <a:latin typeface="+mj-lt"/>
            </a:endParaRPr>
          </a:p>
          <a:p>
            <a:pPr marL="342900" indent="-342900">
              <a:buFont typeface="Arial" panose="020B0604020202020204" pitchFamily="34" charset="0"/>
              <a:buChar char="•"/>
            </a:pPr>
            <a:r>
              <a:rPr lang="pt-PT" dirty="0" err="1">
                <a:solidFill>
                  <a:schemeClr val="tx2"/>
                </a:solidFill>
                <a:latin typeface="+mj-lt"/>
              </a:rPr>
              <a:t>associating</a:t>
            </a:r>
            <a:r>
              <a:rPr lang="pt-PT" dirty="0">
                <a:solidFill>
                  <a:schemeClr val="tx2"/>
                </a:solidFill>
                <a:latin typeface="+mj-lt"/>
              </a:rPr>
              <a:t> </a:t>
            </a:r>
            <a:r>
              <a:rPr lang="pt-PT" dirty="0" err="1">
                <a:solidFill>
                  <a:schemeClr val="tx2"/>
                </a:solidFill>
                <a:latin typeface="+mj-lt"/>
              </a:rPr>
              <a:t>employee</a:t>
            </a:r>
            <a:r>
              <a:rPr lang="pt-PT" dirty="0">
                <a:solidFill>
                  <a:schemeClr val="tx2"/>
                </a:solidFill>
                <a:latin typeface="+mj-lt"/>
              </a:rPr>
              <a:t> to </a:t>
            </a:r>
            <a:r>
              <a:rPr lang="pt-PT" dirty="0" err="1">
                <a:solidFill>
                  <a:schemeClr val="tx2"/>
                </a:solidFill>
                <a:latin typeface="+mj-lt"/>
              </a:rPr>
              <a:t>client</a:t>
            </a:r>
            <a:r>
              <a:rPr lang="pt-PT" dirty="0">
                <a:solidFill>
                  <a:schemeClr val="tx2"/>
                </a:solidFill>
                <a:latin typeface="+mj-lt"/>
              </a:rPr>
              <a:t> </a:t>
            </a:r>
          </a:p>
          <a:p>
            <a:endParaRPr lang="pt-PT" sz="2000" dirty="0">
              <a:solidFill>
                <a:schemeClr val="tx2"/>
              </a:solidFill>
              <a:latin typeface="+mj-lt"/>
            </a:endParaRPr>
          </a:p>
        </p:txBody>
      </p:sp>
      <p:sp>
        <p:nvSpPr>
          <p:cNvPr id="34" name="TextBox 33">
            <a:extLst>
              <a:ext uri="{FF2B5EF4-FFF2-40B4-BE49-F238E27FC236}">
                <a16:creationId xmlns:a16="http://schemas.microsoft.com/office/drawing/2014/main" id="{3B47F72B-8AD6-41BC-9047-7F99126946D7}"/>
              </a:ext>
            </a:extLst>
          </p:cNvPr>
          <p:cNvSpPr txBox="1"/>
          <p:nvPr/>
        </p:nvSpPr>
        <p:spPr>
          <a:xfrm>
            <a:off x="4204924" y="5475388"/>
            <a:ext cx="6840296" cy="954107"/>
          </a:xfrm>
          <a:prstGeom prst="rect">
            <a:avLst/>
          </a:prstGeom>
          <a:noFill/>
        </p:spPr>
        <p:txBody>
          <a:bodyPr wrap="square" rtlCol="0">
            <a:spAutoFit/>
          </a:bodyPr>
          <a:lstStyle/>
          <a:p>
            <a:r>
              <a:rPr lang="pt-PT" dirty="0" err="1">
                <a:solidFill>
                  <a:schemeClr val="tx2"/>
                </a:solidFill>
                <a:latin typeface="+mj-lt"/>
              </a:rPr>
              <a:t>Used</a:t>
            </a:r>
            <a:r>
              <a:rPr lang="pt-PT" dirty="0">
                <a:solidFill>
                  <a:schemeClr val="tx2"/>
                </a:solidFill>
                <a:latin typeface="+mj-lt"/>
              </a:rPr>
              <a:t> in </a:t>
            </a:r>
            <a:r>
              <a:rPr lang="pt-PT" dirty="0" err="1">
                <a:solidFill>
                  <a:schemeClr val="tx2"/>
                </a:solidFill>
                <a:latin typeface="+mj-lt"/>
              </a:rPr>
              <a:t>lift</a:t>
            </a:r>
            <a:r>
              <a:rPr lang="pt-PT" dirty="0">
                <a:solidFill>
                  <a:schemeClr val="tx2"/>
                </a:solidFill>
                <a:latin typeface="+mj-lt"/>
              </a:rPr>
              <a:t> </a:t>
            </a:r>
            <a:r>
              <a:rPr lang="pt-PT" dirty="0" err="1">
                <a:solidFill>
                  <a:schemeClr val="tx2"/>
                </a:solidFill>
                <a:latin typeface="+mj-lt"/>
              </a:rPr>
              <a:t>constructor</a:t>
            </a:r>
            <a:r>
              <a:rPr lang="pt-PT" dirty="0">
                <a:solidFill>
                  <a:schemeClr val="tx2"/>
                </a:solidFill>
                <a:latin typeface="+mj-lt"/>
              </a:rPr>
              <a:t>. </a:t>
            </a:r>
          </a:p>
          <a:p>
            <a:r>
              <a:rPr lang="pt-PT" dirty="0" err="1">
                <a:solidFill>
                  <a:schemeClr val="tx2"/>
                </a:solidFill>
                <a:latin typeface="+mj-lt"/>
              </a:rPr>
              <a:t>Number</a:t>
            </a:r>
            <a:r>
              <a:rPr lang="pt-PT" dirty="0">
                <a:solidFill>
                  <a:schemeClr val="tx2"/>
                </a:solidFill>
                <a:latin typeface="+mj-lt"/>
              </a:rPr>
              <a:t> </a:t>
            </a:r>
            <a:r>
              <a:rPr lang="pt-PT" dirty="0" err="1">
                <a:solidFill>
                  <a:schemeClr val="tx2"/>
                </a:solidFill>
                <a:latin typeface="+mj-lt"/>
              </a:rPr>
              <a:t>of</a:t>
            </a:r>
            <a:r>
              <a:rPr lang="pt-PT" dirty="0">
                <a:solidFill>
                  <a:schemeClr val="tx2"/>
                </a:solidFill>
                <a:latin typeface="+mj-lt"/>
              </a:rPr>
              <a:t> </a:t>
            </a:r>
            <a:r>
              <a:rPr lang="pt-PT" dirty="0" err="1">
                <a:solidFill>
                  <a:schemeClr val="tx2"/>
                </a:solidFill>
                <a:latin typeface="+mj-lt"/>
              </a:rPr>
              <a:t>floors</a:t>
            </a:r>
            <a:r>
              <a:rPr lang="pt-PT" dirty="0">
                <a:solidFill>
                  <a:schemeClr val="tx2"/>
                </a:solidFill>
                <a:latin typeface="+mj-lt"/>
              </a:rPr>
              <a:t> must </a:t>
            </a:r>
            <a:r>
              <a:rPr lang="pt-PT" dirty="0" err="1">
                <a:solidFill>
                  <a:schemeClr val="tx2"/>
                </a:solidFill>
                <a:latin typeface="+mj-lt"/>
              </a:rPr>
              <a:t>be</a:t>
            </a:r>
            <a:r>
              <a:rPr lang="pt-PT" dirty="0">
                <a:solidFill>
                  <a:schemeClr val="tx2"/>
                </a:solidFill>
                <a:latin typeface="+mj-lt"/>
              </a:rPr>
              <a:t> </a:t>
            </a:r>
            <a:r>
              <a:rPr lang="pt-PT" dirty="0" err="1">
                <a:solidFill>
                  <a:schemeClr val="tx2"/>
                </a:solidFill>
                <a:latin typeface="+mj-lt"/>
              </a:rPr>
              <a:t>bigger</a:t>
            </a:r>
            <a:r>
              <a:rPr lang="pt-PT" dirty="0">
                <a:solidFill>
                  <a:schemeClr val="tx2"/>
                </a:solidFill>
                <a:latin typeface="+mj-lt"/>
              </a:rPr>
              <a:t> </a:t>
            </a:r>
            <a:r>
              <a:rPr lang="pt-PT" dirty="0" err="1">
                <a:solidFill>
                  <a:schemeClr val="tx2"/>
                </a:solidFill>
                <a:latin typeface="+mj-lt"/>
              </a:rPr>
              <a:t>than</a:t>
            </a:r>
            <a:r>
              <a:rPr lang="pt-PT" dirty="0">
                <a:solidFill>
                  <a:schemeClr val="tx2"/>
                </a:solidFill>
                <a:latin typeface="+mj-lt"/>
              </a:rPr>
              <a:t> 0.</a:t>
            </a:r>
          </a:p>
          <a:p>
            <a:endParaRPr lang="pt-PT" sz="2000" dirty="0">
              <a:solidFill>
                <a:schemeClr val="tx2"/>
              </a:solidFill>
              <a:latin typeface="+mj-lt"/>
            </a:endParaRPr>
          </a:p>
        </p:txBody>
      </p:sp>
      <p:sp>
        <p:nvSpPr>
          <p:cNvPr id="35" name="TextBox 34">
            <a:extLst>
              <a:ext uri="{FF2B5EF4-FFF2-40B4-BE49-F238E27FC236}">
                <a16:creationId xmlns:a16="http://schemas.microsoft.com/office/drawing/2014/main" id="{D668102F-58E4-47CF-954B-6C2EE5A9778E}"/>
              </a:ext>
            </a:extLst>
          </p:cNvPr>
          <p:cNvSpPr txBox="1"/>
          <p:nvPr/>
        </p:nvSpPr>
        <p:spPr>
          <a:xfrm>
            <a:off x="4230729" y="3877003"/>
            <a:ext cx="6840296" cy="677108"/>
          </a:xfrm>
          <a:prstGeom prst="rect">
            <a:avLst/>
          </a:prstGeom>
          <a:noFill/>
        </p:spPr>
        <p:txBody>
          <a:bodyPr wrap="square" rtlCol="0">
            <a:spAutoFit/>
          </a:bodyPr>
          <a:lstStyle/>
          <a:p>
            <a:r>
              <a:rPr lang="pt-PT" dirty="0" err="1">
                <a:solidFill>
                  <a:schemeClr val="tx2"/>
                </a:solidFill>
                <a:latin typeface="+mj-lt"/>
              </a:rPr>
              <a:t>Checks</a:t>
            </a:r>
            <a:r>
              <a:rPr lang="pt-PT" dirty="0">
                <a:solidFill>
                  <a:schemeClr val="tx2"/>
                </a:solidFill>
                <a:latin typeface="+mj-lt"/>
              </a:rPr>
              <a:t> time </a:t>
            </a:r>
            <a:r>
              <a:rPr lang="pt-PT" dirty="0" err="1">
                <a:solidFill>
                  <a:schemeClr val="tx2"/>
                </a:solidFill>
                <a:latin typeface="+mj-lt"/>
              </a:rPr>
              <a:t>validity</a:t>
            </a:r>
            <a:r>
              <a:rPr lang="pt-PT" dirty="0">
                <a:solidFill>
                  <a:schemeClr val="tx2"/>
                </a:solidFill>
                <a:latin typeface="+mj-lt"/>
              </a:rPr>
              <a:t> (</a:t>
            </a:r>
            <a:r>
              <a:rPr lang="pt-PT" dirty="0" err="1">
                <a:solidFill>
                  <a:schemeClr val="tx2"/>
                </a:solidFill>
                <a:latin typeface="+mj-lt"/>
              </a:rPr>
              <a:t>e.g</a:t>
            </a:r>
            <a:r>
              <a:rPr lang="pt-PT" dirty="0">
                <a:solidFill>
                  <a:schemeClr val="tx2"/>
                </a:solidFill>
                <a:latin typeface="+mj-lt"/>
              </a:rPr>
              <a:t>  0 &lt; </a:t>
            </a:r>
            <a:r>
              <a:rPr lang="pt-PT" dirty="0" err="1">
                <a:solidFill>
                  <a:schemeClr val="tx2"/>
                </a:solidFill>
                <a:latin typeface="+mj-lt"/>
              </a:rPr>
              <a:t>hours</a:t>
            </a:r>
            <a:r>
              <a:rPr lang="pt-PT" dirty="0">
                <a:solidFill>
                  <a:schemeClr val="tx2"/>
                </a:solidFill>
                <a:latin typeface="+mj-lt"/>
              </a:rPr>
              <a:t> &lt; 24) </a:t>
            </a:r>
            <a:r>
              <a:rPr lang="pt-PT" dirty="0" err="1">
                <a:solidFill>
                  <a:schemeClr val="tx2"/>
                </a:solidFill>
                <a:latin typeface="+mj-lt"/>
              </a:rPr>
              <a:t>everytime</a:t>
            </a:r>
            <a:r>
              <a:rPr lang="pt-PT" dirty="0">
                <a:solidFill>
                  <a:schemeClr val="tx2"/>
                </a:solidFill>
                <a:latin typeface="+mj-lt"/>
              </a:rPr>
              <a:t> </a:t>
            </a:r>
            <a:r>
              <a:rPr lang="pt-PT" dirty="0" err="1">
                <a:solidFill>
                  <a:schemeClr val="tx2"/>
                </a:solidFill>
                <a:latin typeface="+mj-lt"/>
              </a:rPr>
              <a:t>it</a:t>
            </a:r>
            <a:r>
              <a:rPr lang="pt-PT" dirty="0">
                <a:solidFill>
                  <a:schemeClr val="tx2"/>
                </a:solidFill>
                <a:latin typeface="+mj-lt"/>
              </a:rPr>
              <a:t> </a:t>
            </a:r>
            <a:r>
              <a:rPr lang="pt-PT" dirty="0" err="1">
                <a:solidFill>
                  <a:schemeClr val="tx2"/>
                </a:solidFill>
                <a:latin typeface="+mj-lt"/>
              </a:rPr>
              <a:t>receives</a:t>
            </a:r>
            <a:r>
              <a:rPr lang="pt-PT" dirty="0">
                <a:solidFill>
                  <a:schemeClr val="tx2"/>
                </a:solidFill>
                <a:latin typeface="+mj-lt"/>
              </a:rPr>
              <a:t> times.</a:t>
            </a:r>
          </a:p>
          <a:p>
            <a:endParaRPr lang="pt-PT" sz="2000" dirty="0">
              <a:solidFill>
                <a:schemeClr val="tx2"/>
              </a:solidFill>
              <a:latin typeface="+mj-lt"/>
            </a:endParaRPr>
          </a:p>
        </p:txBody>
      </p:sp>
      <p:sp>
        <p:nvSpPr>
          <p:cNvPr id="36" name="TextBox 35">
            <a:extLst>
              <a:ext uri="{FF2B5EF4-FFF2-40B4-BE49-F238E27FC236}">
                <a16:creationId xmlns:a16="http://schemas.microsoft.com/office/drawing/2014/main" id="{C0EC7DFC-66EE-4AA0-803F-6608D8CEA3E9}"/>
              </a:ext>
            </a:extLst>
          </p:cNvPr>
          <p:cNvSpPr txBox="1"/>
          <p:nvPr/>
        </p:nvSpPr>
        <p:spPr>
          <a:xfrm>
            <a:off x="4230727" y="4647193"/>
            <a:ext cx="6840296" cy="707886"/>
          </a:xfrm>
          <a:prstGeom prst="rect">
            <a:avLst/>
          </a:prstGeom>
          <a:noFill/>
        </p:spPr>
        <p:txBody>
          <a:bodyPr wrap="square" rtlCol="0">
            <a:spAutoFit/>
          </a:bodyPr>
          <a:lstStyle/>
          <a:p>
            <a:r>
              <a:rPr lang="pt-PT" dirty="0" err="1">
                <a:solidFill>
                  <a:schemeClr val="tx2"/>
                </a:solidFill>
                <a:latin typeface="+mj-lt"/>
              </a:rPr>
              <a:t>Checks</a:t>
            </a:r>
            <a:r>
              <a:rPr lang="pt-PT" dirty="0">
                <a:solidFill>
                  <a:schemeClr val="tx2"/>
                </a:solidFill>
                <a:latin typeface="+mj-lt"/>
              </a:rPr>
              <a:t> date </a:t>
            </a:r>
            <a:r>
              <a:rPr lang="pt-PT" dirty="0" err="1">
                <a:solidFill>
                  <a:schemeClr val="tx2"/>
                </a:solidFill>
                <a:latin typeface="+mj-lt"/>
              </a:rPr>
              <a:t>validity</a:t>
            </a:r>
            <a:r>
              <a:rPr lang="pt-PT" dirty="0">
                <a:solidFill>
                  <a:schemeClr val="tx2"/>
                </a:solidFill>
                <a:latin typeface="+mj-lt"/>
              </a:rPr>
              <a:t> (</a:t>
            </a:r>
            <a:r>
              <a:rPr lang="pt-PT" dirty="0" err="1">
                <a:solidFill>
                  <a:schemeClr val="tx2"/>
                </a:solidFill>
                <a:latin typeface="+mj-lt"/>
              </a:rPr>
              <a:t>e.g</a:t>
            </a:r>
            <a:r>
              <a:rPr lang="pt-PT" dirty="0">
                <a:solidFill>
                  <a:schemeClr val="tx2"/>
                </a:solidFill>
                <a:latin typeface="+mj-lt"/>
              </a:rPr>
              <a:t>  1 &lt; </a:t>
            </a:r>
            <a:r>
              <a:rPr lang="pt-PT" dirty="0" err="1">
                <a:solidFill>
                  <a:schemeClr val="tx2"/>
                </a:solidFill>
                <a:latin typeface="+mj-lt"/>
              </a:rPr>
              <a:t>month</a:t>
            </a:r>
            <a:r>
              <a:rPr lang="pt-PT" dirty="0">
                <a:solidFill>
                  <a:schemeClr val="tx2"/>
                </a:solidFill>
                <a:latin typeface="+mj-lt"/>
              </a:rPr>
              <a:t> &lt; 12) </a:t>
            </a:r>
            <a:r>
              <a:rPr lang="pt-PT" dirty="0" err="1">
                <a:solidFill>
                  <a:schemeClr val="tx2"/>
                </a:solidFill>
                <a:latin typeface="+mj-lt"/>
              </a:rPr>
              <a:t>everytime</a:t>
            </a:r>
            <a:r>
              <a:rPr lang="pt-PT" dirty="0">
                <a:solidFill>
                  <a:schemeClr val="tx2"/>
                </a:solidFill>
                <a:latin typeface="+mj-lt"/>
              </a:rPr>
              <a:t> </a:t>
            </a:r>
            <a:r>
              <a:rPr lang="pt-PT" dirty="0" err="1">
                <a:solidFill>
                  <a:schemeClr val="tx2"/>
                </a:solidFill>
                <a:latin typeface="+mj-lt"/>
              </a:rPr>
              <a:t>it</a:t>
            </a:r>
            <a:r>
              <a:rPr lang="pt-PT" dirty="0">
                <a:solidFill>
                  <a:schemeClr val="tx2"/>
                </a:solidFill>
                <a:latin typeface="+mj-lt"/>
              </a:rPr>
              <a:t> </a:t>
            </a:r>
            <a:r>
              <a:rPr lang="pt-PT" dirty="0" err="1">
                <a:solidFill>
                  <a:schemeClr val="tx2"/>
                </a:solidFill>
                <a:latin typeface="+mj-lt"/>
              </a:rPr>
              <a:t>receives</a:t>
            </a:r>
            <a:r>
              <a:rPr lang="pt-PT" dirty="0">
                <a:solidFill>
                  <a:schemeClr val="tx2"/>
                </a:solidFill>
                <a:latin typeface="+mj-lt"/>
              </a:rPr>
              <a:t> dates</a:t>
            </a:r>
            <a:r>
              <a:rPr lang="pt-PT" sz="2000" dirty="0">
                <a:solidFill>
                  <a:schemeClr val="tx2"/>
                </a:solidFill>
                <a:latin typeface="+mj-lt"/>
              </a:rPr>
              <a:t>.</a:t>
            </a:r>
          </a:p>
          <a:p>
            <a:endParaRPr lang="pt-PT" sz="2000" dirty="0">
              <a:solidFill>
                <a:schemeClr val="tx2"/>
              </a:solidFill>
              <a:latin typeface="+mj-lt"/>
            </a:endParaRPr>
          </a:p>
        </p:txBody>
      </p:sp>
    </p:spTree>
    <p:extLst>
      <p:ext uri="{BB962C8B-B14F-4D97-AF65-F5344CB8AC3E}">
        <p14:creationId xmlns:p14="http://schemas.microsoft.com/office/powerpoint/2010/main" val="335033304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run-office-aeda-project-presentation_Jo8Dcgsw">
            <a:hlinkClick r:id="" action="ppaction://media"/>
            <a:extLst>
              <a:ext uri="{FF2B5EF4-FFF2-40B4-BE49-F238E27FC236}">
                <a16:creationId xmlns:a16="http://schemas.microsoft.com/office/drawing/2014/main" id="{AED867E2-9522-475C-9A19-65BD0CF5AB04}"/>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4"/>
          <a:stretch>
            <a:fillRect/>
          </a:stretch>
        </p:blipFill>
        <p:spPr>
          <a:xfrm>
            <a:off x="685800" y="356706"/>
            <a:ext cx="10820400" cy="5815494"/>
          </a:xfrm>
        </p:spPr>
      </p:pic>
      <p:sp>
        <p:nvSpPr>
          <p:cNvPr id="11" name="Subtítulo 2">
            <a:extLst>
              <a:ext uri="{FF2B5EF4-FFF2-40B4-BE49-F238E27FC236}">
                <a16:creationId xmlns:a16="http://schemas.microsoft.com/office/drawing/2014/main" id="{AFB71A11-036A-47E9-B581-A87F8520895C}"/>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sp>
        <p:nvSpPr>
          <p:cNvPr id="15" name="Title 1">
            <a:extLst>
              <a:ext uri="{FF2B5EF4-FFF2-40B4-BE49-F238E27FC236}">
                <a16:creationId xmlns:a16="http://schemas.microsoft.com/office/drawing/2014/main" id="{C50A4EFC-2234-4147-99E0-3F3D25320ACD}"/>
              </a:ext>
            </a:extLst>
          </p:cNvPr>
          <p:cNvSpPr txBox="1">
            <a:spLocks/>
          </p:cNvSpPr>
          <p:nvPr/>
        </p:nvSpPr>
        <p:spPr>
          <a:xfrm>
            <a:off x="7608798" y="1188819"/>
            <a:ext cx="2947442" cy="8191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r>
              <a:rPr lang="en-US" sz="4400" dirty="0">
                <a:solidFill>
                  <a:schemeClr val="bg1"/>
                </a:solidFill>
              </a:rPr>
              <a:t>PITCH</a:t>
            </a:r>
            <a:endParaRPr lang="en-US" dirty="0">
              <a:solidFill>
                <a:schemeClr val="bg1"/>
              </a:solidFill>
            </a:endParaRPr>
          </a:p>
        </p:txBody>
      </p:sp>
      <p:sp>
        <p:nvSpPr>
          <p:cNvPr id="16" name="TextBox 15">
            <a:extLst>
              <a:ext uri="{FF2B5EF4-FFF2-40B4-BE49-F238E27FC236}">
                <a16:creationId xmlns:a16="http://schemas.microsoft.com/office/drawing/2014/main" id="{4F33C8E7-7B4C-4A57-8858-9A52BA1AA59F}"/>
              </a:ext>
            </a:extLst>
          </p:cNvPr>
          <p:cNvSpPr txBox="1"/>
          <p:nvPr/>
        </p:nvSpPr>
        <p:spPr>
          <a:xfrm>
            <a:off x="7608798" y="1040832"/>
            <a:ext cx="2486025" cy="461665"/>
          </a:xfrm>
          <a:prstGeom prst="rect">
            <a:avLst/>
          </a:prstGeom>
          <a:noFill/>
        </p:spPr>
        <p:txBody>
          <a:bodyPr wrap="square" rtlCol="0">
            <a:spAutoFit/>
          </a:bodyPr>
          <a:lstStyle/>
          <a:p>
            <a:r>
              <a:rPr lang="en-US" sz="2400" dirty="0">
                <a:solidFill>
                  <a:schemeClr val="bg1"/>
                </a:solidFill>
                <a:latin typeface="+mj-lt"/>
              </a:rPr>
              <a:t>Interface </a:t>
            </a:r>
          </a:p>
        </p:txBody>
      </p:sp>
      <p:sp>
        <p:nvSpPr>
          <p:cNvPr id="17" name="TextBox 16">
            <a:extLst>
              <a:ext uri="{FF2B5EF4-FFF2-40B4-BE49-F238E27FC236}">
                <a16:creationId xmlns:a16="http://schemas.microsoft.com/office/drawing/2014/main" id="{93647B2B-E2E1-4133-A8A4-03AD3D3F4CF0}"/>
              </a:ext>
            </a:extLst>
          </p:cNvPr>
          <p:cNvSpPr txBox="1"/>
          <p:nvPr/>
        </p:nvSpPr>
        <p:spPr>
          <a:xfrm>
            <a:off x="7608798" y="2051776"/>
            <a:ext cx="3027722" cy="461665"/>
          </a:xfrm>
          <a:prstGeom prst="rect">
            <a:avLst/>
          </a:prstGeom>
          <a:noFill/>
        </p:spPr>
        <p:txBody>
          <a:bodyPr wrap="square" rtlCol="0">
            <a:spAutoFit/>
          </a:bodyPr>
          <a:lstStyle/>
          <a:p>
            <a:pPr marL="457200" indent="-457200">
              <a:buFont typeface="+mj-lt"/>
              <a:buAutoNum type="arabicPeriod"/>
            </a:pPr>
            <a:r>
              <a:rPr lang="en-US" sz="2400" dirty="0">
                <a:solidFill>
                  <a:schemeClr val="bg1"/>
                </a:solidFill>
                <a:latin typeface="+mj-lt"/>
              </a:rPr>
              <a:t>Office’s demo</a:t>
            </a:r>
          </a:p>
        </p:txBody>
      </p:sp>
      <p:sp>
        <p:nvSpPr>
          <p:cNvPr id="18" name="Rectangle 17">
            <a:extLst>
              <a:ext uri="{FF2B5EF4-FFF2-40B4-BE49-F238E27FC236}">
                <a16:creationId xmlns:a16="http://schemas.microsoft.com/office/drawing/2014/main" id="{7E34AACB-2C21-45CA-947F-1F87CD8397A2}"/>
              </a:ext>
            </a:extLst>
          </p:cNvPr>
          <p:cNvSpPr/>
          <p:nvPr/>
        </p:nvSpPr>
        <p:spPr>
          <a:xfrm>
            <a:off x="7345017" y="4651513"/>
            <a:ext cx="3985592" cy="1331844"/>
          </a:xfrm>
          <a:prstGeom prst="rect">
            <a:avLst/>
          </a:prstGeom>
          <a:solidFill>
            <a:srgbClr val="2B2B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Tree>
    <p:extLst>
      <p:ext uri="{BB962C8B-B14F-4D97-AF65-F5344CB8AC3E}">
        <p14:creationId xmlns:p14="http://schemas.microsoft.com/office/powerpoint/2010/main" val="1317221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52486"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4"/>
                </p:tgtEl>
              </p:cMediaNode>
            </p:video>
            <p:seq concurrent="1" nextAc="seek">
              <p:cTn id="8" restart="whenNotActive" fill="hold" evtFilter="cancelBubble" nodeType="interactiveSeq">
                <p:stCondLst>
                  <p:cond evt="onClick" delay="0">
                    <p:tgtEl>
                      <p:spTgt spid="1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4"/>
                                        </p:tgtEl>
                                      </p:cBhvr>
                                    </p:cmd>
                                  </p:childTnLst>
                                </p:cTn>
                              </p:par>
                            </p:childTnLst>
                          </p:cTn>
                        </p:par>
                      </p:childTnLst>
                    </p:cTn>
                  </p:par>
                </p:childTnLst>
              </p:cTn>
              <p:nextCondLst>
                <p:cond evt="onClick" delay="0">
                  <p:tgtEl>
                    <p:spTgt spid="14"/>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run-building-aeda-project-presentation_lnv4uXQR">
            <a:hlinkClick r:id="" action="ppaction://media"/>
            <a:extLst>
              <a:ext uri="{FF2B5EF4-FFF2-40B4-BE49-F238E27FC236}">
                <a16:creationId xmlns:a16="http://schemas.microsoft.com/office/drawing/2014/main" id="{09145263-1CD0-43EB-983B-DC6585DDA64F}"/>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637363" y="330200"/>
            <a:ext cx="10872000" cy="5843700"/>
          </a:xfrm>
          <a:prstGeom prst="rect">
            <a:avLst/>
          </a:prstGeom>
        </p:spPr>
      </p:pic>
      <p:sp>
        <p:nvSpPr>
          <p:cNvPr id="11" name="Subtítulo 2">
            <a:extLst>
              <a:ext uri="{FF2B5EF4-FFF2-40B4-BE49-F238E27FC236}">
                <a16:creationId xmlns:a16="http://schemas.microsoft.com/office/drawing/2014/main" id="{AFB71A11-036A-47E9-B581-A87F8520895C}"/>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sp>
        <p:nvSpPr>
          <p:cNvPr id="14" name="Title 1">
            <a:extLst>
              <a:ext uri="{FF2B5EF4-FFF2-40B4-BE49-F238E27FC236}">
                <a16:creationId xmlns:a16="http://schemas.microsoft.com/office/drawing/2014/main" id="{E791ECD3-C104-470A-BE55-8D6401E84E99}"/>
              </a:ext>
            </a:extLst>
          </p:cNvPr>
          <p:cNvSpPr txBox="1">
            <a:spLocks/>
          </p:cNvSpPr>
          <p:nvPr/>
        </p:nvSpPr>
        <p:spPr>
          <a:xfrm>
            <a:off x="7608798" y="1188819"/>
            <a:ext cx="2947442" cy="8191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r>
              <a:rPr lang="en-US" sz="4400" dirty="0">
                <a:solidFill>
                  <a:schemeClr val="bg1"/>
                </a:solidFill>
              </a:rPr>
              <a:t>PITCH</a:t>
            </a:r>
            <a:endParaRPr lang="en-US" dirty="0">
              <a:solidFill>
                <a:schemeClr val="bg1"/>
              </a:solidFill>
            </a:endParaRPr>
          </a:p>
        </p:txBody>
      </p:sp>
      <p:sp>
        <p:nvSpPr>
          <p:cNvPr id="18" name="TextBox 17">
            <a:extLst>
              <a:ext uri="{FF2B5EF4-FFF2-40B4-BE49-F238E27FC236}">
                <a16:creationId xmlns:a16="http://schemas.microsoft.com/office/drawing/2014/main" id="{3B09CEC1-4C2A-452A-9E9E-3FF865A7E5E9}"/>
              </a:ext>
            </a:extLst>
          </p:cNvPr>
          <p:cNvSpPr txBox="1"/>
          <p:nvPr/>
        </p:nvSpPr>
        <p:spPr>
          <a:xfrm>
            <a:off x="7608798" y="1040832"/>
            <a:ext cx="2486025" cy="461665"/>
          </a:xfrm>
          <a:prstGeom prst="rect">
            <a:avLst/>
          </a:prstGeom>
          <a:noFill/>
        </p:spPr>
        <p:txBody>
          <a:bodyPr wrap="square" rtlCol="0">
            <a:spAutoFit/>
          </a:bodyPr>
          <a:lstStyle/>
          <a:p>
            <a:r>
              <a:rPr lang="en-US" sz="2400" dirty="0">
                <a:solidFill>
                  <a:schemeClr val="bg1"/>
                </a:solidFill>
                <a:latin typeface="+mj-lt"/>
              </a:rPr>
              <a:t>Interface </a:t>
            </a:r>
          </a:p>
        </p:txBody>
      </p:sp>
      <p:sp>
        <p:nvSpPr>
          <p:cNvPr id="19" name="TextBox 18">
            <a:extLst>
              <a:ext uri="{FF2B5EF4-FFF2-40B4-BE49-F238E27FC236}">
                <a16:creationId xmlns:a16="http://schemas.microsoft.com/office/drawing/2014/main" id="{1C50A2E6-3837-4F8C-9A8F-6DBCC314298A}"/>
              </a:ext>
            </a:extLst>
          </p:cNvPr>
          <p:cNvSpPr txBox="1"/>
          <p:nvPr/>
        </p:nvSpPr>
        <p:spPr>
          <a:xfrm>
            <a:off x="7608798" y="2051776"/>
            <a:ext cx="3027722" cy="461665"/>
          </a:xfrm>
          <a:prstGeom prst="rect">
            <a:avLst/>
          </a:prstGeom>
          <a:noFill/>
        </p:spPr>
        <p:txBody>
          <a:bodyPr wrap="square" rtlCol="0">
            <a:spAutoFit/>
          </a:bodyPr>
          <a:lstStyle/>
          <a:p>
            <a:r>
              <a:rPr lang="en-US" sz="2400" dirty="0">
                <a:solidFill>
                  <a:schemeClr val="bg1"/>
                </a:solidFill>
                <a:latin typeface="+mj-lt"/>
              </a:rPr>
              <a:t>2.    Building’s demo</a:t>
            </a:r>
          </a:p>
        </p:txBody>
      </p:sp>
      <p:sp>
        <p:nvSpPr>
          <p:cNvPr id="3" name="Rectangle 2">
            <a:extLst>
              <a:ext uri="{FF2B5EF4-FFF2-40B4-BE49-F238E27FC236}">
                <a16:creationId xmlns:a16="http://schemas.microsoft.com/office/drawing/2014/main" id="{D560E46D-9E41-48A2-8A81-4660FE107411}"/>
              </a:ext>
            </a:extLst>
          </p:cNvPr>
          <p:cNvSpPr/>
          <p:nvPr/>
        </p:nvSpPr>
        <p:spPr>
          <a:xfrm>
            <a:off x="7345017" y="4651513"/>
            <a:ext cx="3985592" cy="1331844"/>
          </a:xfrm>
          <a:prstGeom prst="rect">
            <a:avLst/>
          </a:prstGeom>
          <a:solidFill>
            <a:srgbClr val="2B2B2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Tree>
    <p:extLst>
      <p:ext uri="{BB962C8B-B14F-4D97-AF65-F5344CB8AC3E}">
        <p14:creationId xmlns:p14="http://schemas.microsoft.com/office/powerpoint/2010/main" val="395490713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82416"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713A5C9-496A-4772-A286-5EF3EA4F7C85}"/>
              </a:ext>
            </a:extLst>
          </p:cNvPr>
          <p:cNvSpPr>
            <a:spLocks noGrp="1"/>
          </p:cNvSpPr>
          <p:nvPr>
            <p:ph idx="1"/>
          </p:nvPr>
        </p:nvSpPr>
        <p:spPr>
          <a:xfrm>
            <a:off x="1152832" y="1772078"/>
            <a:ext cx="9886336" cy="3978876"/>
          </a:xfrm>
        </p:spPr>
        <p:txBody>
          <a:bodyPr>
            <a:normAutofit/>
          </a:bodyPr>
          <a:lstStyle/>
          <a:p>
            <a:pPr marL="0" indent="0">
              <a:buNone/>
            </a:pPr>
            <a:r>
              <a:rPr lang="en-US" dirty="0"/>
              <a:t>From the user point of view, clearly, the realistic effect created with the delays in between floor is one of the best features. We do recognize that for its creativity but not for its difficulty. </a:t>
            </a:r>
          </a:p>
          <a:p>
            <a:pPr marL="0" indent="0">
              <a:buNone/>
            </a:pPr>
            <a:r>
              <a:rPr lang="en-US" dirty="0"/>
              <a:t>As the programmers, who were constantly challenged, it is the way we implemented the connections that really shows off. We tried our best to use a little of everything we have learned, such as template functions, algorithms of search and sort, inheritance, operators overload, etc. </a:t>
            </a:r>
          </a:p>
          <a:p>
            <a:pPr marL="0" indent="0">
              <a:buNone/>
            </a:pPr>
            <a:r>
              <a:rPr lang="en-US" dirty="0"/>
              <a:t>We would also like to point out that we tried to think of a way to use either stacks or queues but didn’t see its utility nor efficiency in our </a:t>
            </a:r>
            <a:r>
              <a:rPr lang="en-US" dirty="0" err="1"/>
              <a:t>programme</a:t>
            </a:r>
            <a:r>
              <a:rPr lang="en-US" dirty="0"/>
              <a:t>.</a:t>
            </a:r>
          </a:p>
        </p:txBody>
      </p:sp>
      <p:sp>
        <p:nvSpPr>
          <p:cNvPr id="4" name="Title 1">
            <a:extLst>
              <a:ext uri="{FF2B5EF4-FFF2-40B4-BE49-F238E27FC236}">
                <a16:creationId xmlns:a16="http://schemas.microsoft.com/office/drawing/2014/main" id="{31BEB629-C31F-4881-A496-56F769AF00E5}"/>
              </a:ext>
            </a:extLst>
          </p:cNvPr>
          <p:cNvSpPr txBox="1">
            <a:spLocks/>
          </p:cNvSpPr>
          <p:nvPr/>
        </p:nvSpPr>
        <p:spPr>
          <a:xfrm>
            <a:off x="685800" y="844403"/>
            <a:ext cx="9486900" cy="8191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r>
              <a:rPr lang="en-US" sz="4400">
                <a:solidFill>
                  <a:schemeClr val="accent6">
                    <a:lumMod val="50000"/>
                  </a:schemeClr>
                </a:solidFill>
              </a:rPr>
              <a:t>PITCH</a:t>
            </a:r>
            <a:endParaRPr lang="en-US">
              <a:solidFill>
                <a:schemeClr val="accent6">
                  <a:lumMod val="50000"/>
                </a:schemeClr>
              </a:solidFill>
            </a:endParaRPr>
          </a:p>
        </p:txBody>
      </p:sp>
      <p:sp>
        <p:nvSpPr>
          <p:cNvPr id="5" name="TextBox 4">
            <a:extLst>
              <a:ext uri="{FF2B5EF4-FFF2-40B4-BE49-F238E27FC236}">
                <a16:creationId xmlns:a16="http://schemas.microsoft.com/office/drawing/2014/main" id="{52E518E9-FF6C-43DF-8755-25A8F085D50C}"/>
              </a:ext>
            </a:extLst>
          </p:cNvPr>
          <p:cNvSpPr txBox="1"/>
          <p:nvPr/>
        </p:nvSpPr>
        <p:spPr>
          <a:xfrm>
            <a:off x="685800" y="631257"/>
            <a:ext cx="2486025" cy="461665"/>
          </a:xfrm>
          <a:prstGeom prst="rect">
            <a:avLst/>
          </a:prstGeom>
          <a:noFill/>
        </p:spPr>
        <p:txBody>
          <a:bodyPr wrap="square" rtlCol="0">
            <a:spAutoFit/>
          </a:bodyPr>
          <a:lstStyle/>
          <a:p>
            <a:r>
              <a:rPr lang="en-US" sz="2400" dirty="0">
                <a:solidFill>
                  <a:schemeClr val="tx2"/>
                </a:solidFill>
                <a:latin typeface="+mj-lt"/>
              </a:rPr>
              <a:t>Star of the show</a:t>
            </a:r>
          </a:p>
        </p:txBody>
      </p:sp>
      <p:sp>
        <p:nvSpPr>
          <p:cNvPr id="9" name="Subtítulo 2">
            <a:extLst>
              <a:ext uri="{FF2B5EF4-FFF2-40B4-BE49-F238E27FC236}">
                <a16:creationId xmlns:a16="http://schemas.microsoft.com/office/drawing/2014/main" id="{E91D9E1E-C630-4D04-9BBF-CECE7E501770}"/>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spTree>
    <p:extLst>
      <p:ext uri="{BB962C8B-B14F-4D97-AF65-F5344CB8AC3E}">
        <p14:creationId xmlns:p14="http://schemas.microsoft.com/office/powerpoint/2010/main" val="258148161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31BEB629-C31F-4881-A496-56F769AF00E5}"/>
              </a:ext>
            </a:extLst>
          </p:cNvPr>
          <p:cNvSpPr txBox="1">
            <a:spLocks/>
          </p:cNvSpPr>
          <p:nvPr/>
        </p:nvSpPr>
        <p:spPr>
          <a:xfrm>
            <a:off x="685800" y="844403"/>
            <a:ext cx="9486900" cy="8191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r>
              <a:rPr lang="en-US" sz="4400">
                <a:solidFill>
                  <a:schemeClr val="accent6">
                    <a:lumMod val="50000"/>
                  </a:schemeClr>
                </a:solidFill>
              </a:rPr>
              <a:t>PITCH</a:t>
            </a:r>
            <a:endParaRPr lang="en-US">
              <a:solidFill>
                <a:schemeClr val="accent6">
                  <a:lumMod val="50000"/>
                </a:schemeClr>
              </a:solidFill>
            </a:endParaRPr>
          </a:p>
        </p:txBody>
      </p:sp>
      <p:sp>
        <p:nvSpPr>
          <p:cNvPr id="5" name="TextBox 4">
            <a:extLst>
              <a:ext uri="{FF2B5EF4-FFF2-40B4-BE49-F238E27FC236}">
                <a16:creationId xmlns:a16="http://schemas.microsoft.com/office/drawing/2014/main" id="{52E518E9-FF6C-43DF-8755-25A8F085D50C}"/>
              </a:ext>
            </a:extLst>
          </p:cNvPr>
          <p:cNvSpPr txBox="1"/>
          <p:nvPr/>
        </p:nvSpPr>
        <p:spPr>
          <a:xfrm>
            <a:off x="685800" y="631257"/>
            <a:ext cx="2486025" cy="461665"/>
          </a:xfrm>
          <a:prstGeom prst="rect">
            <a:avLst/>
          </a:prstGeom>
          <a:noFill/>
        </p:spPr>
        <p:txBody>
          <a:bodyPr wrap="square" rtlCol="0">
            <a:spAutoFit/>
          </a:bodyPr>
          <a:lstStyle/>
          <a:p>
            <a:r>
              <a:rPr lang="en-US" sz="2400">
                <a:solidFill>
                  <a:schemeClr val="tx2"/>
                </a:solidFill>
                <a:latin typeface="+mj-lt"/>
              </a:rPr>
              <a:t>Overview</a:t>
            </a:r>
          </a:p>
        </p:txBody>
      </p:sp>
      <p:sp>
        <p:nvSpPr>
          <p:cNvPr id="9" name="Subtítulo 2">
            <a:extLst>
              <a:ext uri="{FF2B5EF4-FFF2-40B4-BE49-F238E27FC236}">
                <a16:creationId xmlns:a16="http://schemas.microsoft.com/office/drawing/2014/main" id="{8BA59A08-595E-4612-8A3F-AE060D7BA065}"/>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sp>
        <p:nvSpPr>
          <p:cNvPr id="11" name="Rectangle: Rounded Corners 10">
            <a:extLst>
              <a:ext uri="{FF2B5EF4-FFF2-40B4-BE49-F238E27FC236}">
                <a16:creationId xmlns:a16="http://schemas.microsoft.com/office/drawing/2014/main" id="{5BCEF39F-871B-4DF9-AE1A-8323AD141891}"/>
              </a:ext>
            </a:extLst>
          </p:cNvPr>
          <p:cNvSpPr/>
          <p:nvPr/>
        </p:nvSpPr>
        <p:spPr>
          <a:xfrm>
            <a:off x="1089006" y="1816784"/>
            <a:ext cx="3034467" cy="1060572"/>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13" name="Rectangle: Rounded Corners 12">
            <a:extLst>
              <a:ext uri="{FF2B5EF4-FFF2-40B4-BE49-F238E27FC236}">
                <a16:creationId xmlns:a16="http://schemas.microsoft.com/office/drawing/2014/main" id="{41092C6A-B5F7-4BF7-83D3-79E2ACBE530F}"/>
              </a:ext>
            </a:extLst>
          </p:cNvPr>
          <p:cNvSpPr/>
          <p:nvPr/>
        </p:nvSpPr>
        <p:spPr>
          <a:xfrm>
            <a:off x="4518343" y="1809855"/>
            <a:ext cx="3034467" cy="1060572"/>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14" name="Rectangle: Rounded Corners 13">
            <a:extLst>
              <a:ext uri="{FF2B5EF4-FFF2-40B4-BE49-F238E27FC236}">
                <a16:creationId xmlns:a16="http://schemas.microsoft.com/office/drawing/2014/main" id="{E810989C-2F7C-4CE8-BC21-3FE5100CF78D}"/>
              </a:ext>
            </a:extLst>
          </p:cNvPr>
          <p:cNvSpPr/>
          <p:nvPr/>
        </p:nvSpPr>
        <p:spPr>
          <a:xfrm>
            <a:off x="7904164" y="1807420"/>
            <a:ext cx="3034467" cy="1060572"/>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26" name="Rectangle: Rounded Corners 25">
            <a:extLst>
              <a:ext uri="{FF2B5EF4-FFF2-40B4-BE49-F238E27FC236}">
                <a16:creationId xmlns:a16="http://schemas.microsoft.com/office/drawing/2014/main" id="{4A114D17-8257-4CF8-9038-C1E53646DA43}"/>
              </a:ext>
            </a:extLst>
          </p:cNvPr>
          <p:cNvSpPr/>
          <p:nvPr/>
        </p:nvSpPr>
        <p:spPr>
          <a:xfrm>
            <a:off x="1089006" y="3030587"/>
            <a:ext cx="3034467" cy="2860621"/>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15" name="TextBox 14">
            <a:extLst>
              <a:ext uri="{FF2B5EF4-FFF2-40B4-BE49-F238E27FC236}">
                <a16:creationId xmlns:a16="http://schemas.microsoft.com/office/drawing/2014/main" id="{B7C397D2-D863-4B18-A416-A30F7D6D87DE}"/>
              </a:ext>
            </a:extLst>
          </p:cNvPr>
          <p:cNvSpPr txBox="1"/>
          <p:nvPr/>
        </p:nvSpPr>
        <p:spPr>
          <a:xfrm>
            <a:off x="1688730" y="2054682"/>
            <a:ext cx="2070864" cy="584775"/>
          </a:xfrm>
          <a:prstGeom prst="rect">
            <a:avLst/>
          </a:prstGeom>
          <a:noFill/>
        </p:spPr>
        <p:txBody>
          <a:bodyPr wrap="square" rtlCol="0">
            <a:spAutoFit/>
          </a:bodyPr>
          <a:lstStyle/>
          <a:p>
            <a:r>
              <a:rPr lang="pt-PT" sz="3200" dirty="0" err="1">
                <a:solidFill>
                  <a:schemeClr val="tx2"/>
                </a:solidFill>
                <a:latin typeface="+mj-lt"/>
              </a:rPr>
              <a:t>Challenges</a:t>
            </a:r>
            <a:endParaRPr lang="pt-PT" sz="3200" dirty="0">
              <a:solidFill>
                <a:schemeClr val="tx2"/>
              </a:solidFill>
              <a:latin typeface="+mj-lt"/>
            </a:endParaRPr>
          </a:p>
        </p:txBody>
      </p:sp>
      <p:sp>
        <p:nvSpPr>
          <p:cNvPr id="16" name="TextBox 15">
            <a:extLst>
              <a:ext uri="{FF2B5EF4-FFF2-40B4-BE49-F238E27FC236}">
                <a16:creationId xmlns:a16="http://schemas.microsoft.com/office/drawing/2014/main" id="{D6332A9C-C3C3-4790-8C22-BB56CB4BE7BE}"/>
              </a:ext>
            </a:extLst>
          </p:cNvPr>
          <p:cNvSpPr txBox="1"/>
          <p:nvPr/>
        </p:nvSpPr>
        <p:spPr>
          <a:xfrm>
            <a:off x="5069631" y="2048615"/>
            <a:ext cx="1931890" cy="584775"/>
          </a:xfrm>
          <a:prstGeom prst="rect">
            <a:avLst/>
          </a:prstGeom>
          <a:noFill/>
        </p:spPr>
        <p:txBody>
          <a:bodyPr wrap="square" rtlCol="0">
            <a:spAutoFit/>
          </a:bodyPr>
          <a:lstStyle/>
          <a:p>
            <a:r>
              <a:rPr lang="pt-PT" sz="3200" dirty="0" err="1">
                <a:solidFill>
                  <a:schemeClr val="tx2"/>
                </a:solidFill>
                <a:latin typeface="+mj-lt"/>
              </a:rPr>
              <a:t>Evaluation</a:t>
            </a:r>
            <a:endParaRPr lang="pt-PT" sz="3200" dirty="0">
              <a:solidFill>
                <a:schemeClr val="tx2"/>
              </a:solidFill>
              <a:latin typeface="+mj-lt"/>
            </a:endParaRPr>
          </a:p>
        </p:txBody>
      </p:sp>
      <p:sp>
        <p:nvSpPr>
          <p:cNvPr id="17" name="TextBox 16">
            <a:extLst>
              <a:ext uri="{FF2B5EF4-FFF2-40B4-BE49-F238E27FC236}">
                <a16:creationId xmlns:a16="http://schemas.microsoft.com/office/drawing/2014/main" id="{9FAADA31-A6CD-45A8-A198-58A77B8B5C5B}"/>
              </a:ext>
            </a:extLst>
          </p:cNvPr>
          <p:cNvSpPr txBox="1"/>
          <p:nvPr/>
        </p:nvSpPr>
        <p:spPr>
          <a:xfrm>
            <a:off x="8238610" y="1816784"/>
            <a:ext cx="2363366" cy="1077218"/>
          </a:xfrm>
          <a:prstGeom prst="rect">
            <a:avLst/>
          </a:prstGeom>
          <a:noFill/>
        </p:spPr>
        <p:txBody>
          <a:bodyPr wrap="square" rtlCol="0">
            <a:spAutoFit/>
          </a:bodyPr>
          <a:lstStyle/>
          <a:p>
            <a:pPr algn="ctr"/>
            <a:r>
              <a:rPr lang="pt-PT" sz="3200" dirty="0" err="1">
                <a:solidFill>
                  <a:schemeClr val="tx2"/>
                </a:solidFill>
                <a:latin typeface="+mj-lt"/>
              </a:rPr>
              <a:t>Programming</a:t>
            </a:r>
            <a:endParaRPr lang="pt-PT" sz="3200" dirty="0">
              <a:solidFill>
                <a:schemeClr val="tx2"/>
              </a:solidFill>
              <a:latin typeface="+mj-lt"/>
            </a:endParaRPr>
          </a:p>
          <a:p>
            <a:pPr algn="ctr"/>
            <a:r>
              <a:rPr lang="pt-PT" sz="3200" dirty="0" err="1">
                <a:solidFill>
                  <a:schemeClr val="tx2"/>
                </a:solidFill>
                <a:latin typeface="+mj-lt"/>
              </a:rPr>
              <a:t>conquests</a:t>
            </a:r>
            <a:endParaRPr lang="pt-PT" sz="3200" dirty="0">
              <a:solidFill>
                <a:schemeClr val="tx2"/>
              </a:solidFill>
              <a:latin typeface="+mj-lt"/>
            </a:endParaRPr>
          </a:p>
        </p:txBody>
      </p:sp>
      <p:sp>
        <p:nvSpPr>
          <p:cNvPr id="21" name="TextBox 20">
            <a:extLst>
              <a:ext uri="{FF2B5EF4-FFF2-40B4-BE49-F238E27FC236}">
                <a16:creationId xmlns:a16="http://schemas.microsoft.com/office/drawing/2014/main" id="{C9DF17A2-124D-44F6-893C-A6522A2E529E}"/>
              </a:ext>
            </a:extLst>
          </p:cNvPr>
          <p:cNvSpPr txBox="1"/>
          <p:nvPr/>
        </p:nvSpPr>
        <p:spPr>
          <a:xfrm>
            <a:off x="1233625" y="3262959"/>
            <a:ext cx="2981074" cy="1569660"/>
          </a:xfrm>
          <a:prstGeom prst="rect">
            <a:avLst/>
          </a:prstGeom>
          <a:noFill/>
        </p:spPr>
        <p:txBody>
          <a:bodyPr wrap="square" rtlCol="0">
            <a:spAutoFit/>
          </a:bodyPr>
          <a:lstStyle/>
          <a:p>
            <a:pPr marL="342900" indent="-342900">
              <a:buFont typeface="Arial" panose="020B0604020202020204" pitchFamily="34" charset="0"/>
              <a:buChar char="•"/>
            </a:pPr>
            <a:r>
              <a:rPr lang="pt-PT" sz="2400" dirty="0" err="1">
                <a:solidFill>
                  <a:schemeClr val="tx2"/>
                </a:solidFill>
                <a:latin typeface="+mj-lt"/>
              </a:rPr>
              <a:t>Git</a:t>
            </a:r>
            <a:endParaRPr lang="pt-PT" sz="2400" dirty="0">
              <a:solidFill>
                <a:schemeClr val="tx2"/>
              </a:solidFill>
              <a:latin typeface="+mj-lt"/>
            </a:endParaRPr>
          </a:p>
          <a:p>
            <a:pPr marL="342900" indent="-342900">
              <a:buFont typeface="Arial" panose="020B0604020202020204" pitchFamily="34" charset="0"/>
              <a:buChar char="•"/>
            </a:pPr>
            <a:r>
              <a:rPr lang="pt-PT" sz="2400" dirty="0" err="1">
                <a:solidFill>
                  <a:schemeClr val="tx2"/>
                </a:solidFill>
                <a:latin typeface="+mj-lt"/>
              </a:rPr>
              <a:t>Employees</a:t>
            </a:r>
            <a:r>
              <a:rPr lang="pt-PT" sz="2400" dirty="0">
                <a:solidFill>
                  <a:schemeClr val="tx2"/>
                </a:solidFill>
                <a:latin typeface="+mj-lt"/>
              </a:rPr>
              <a:t> </a:t>
            </a:r>
            <a:r>
              <a:rPr lang="pt-PT" sz="2400" dirty="0" err="1">
                <a:solidFill>
                  <a:schemeClr val="tx2"/>
                </a:solidFill>
                <a:latin typeface="+mj-lt"/>
              </a:rPr>
              <a:t>purpose</a:t>
            </a:r>
            <a:endParaRPr lang="pt-PT" sz="2400" dirty="0">
              <a:solidFill>
                <a:schemeClr val="tx2"/>
              </a:solidFill>
              <a:latin typeface="+mj-lt"/>
            </a:endParaRPr>
          </a:p>
          <a:p>
            <a:pPr marL="342900" indent="-342900">
              <a:buFont typeface="Arial" panose="020B0604020202020204" pitchFamily="34" charset="0"/>
              <a:buChar char="•"/>
            </a:pPr>
            <a:r>
              <a:rPr lang="pt-PT" sz="2400" dirty="0">
                <a:solidFill>
                  <a:schemeClr val="tx2"/>
                </a:solidFill>
                <a:latin typeface="+mj-lt"/>
              </a:rPr>
              <a:t>Files output</a:t>
            </a:r>
          </a:p>
          <a:p>
            <a:endParaRPr lang="pt-PT" sz="2400" dirty="0">
              <a:solidFill>
                <a:schemeClr val="tx2"/>
              </a:solidFill>
              <a:latin typeface="+mj-lt"/>
            </a:endParaRPr>
          </a:p>
        </p:txBody>
      </p:sp>
      <p:sp>
        <p:nvSpPr>
          <p:cNvPr id="24" name="Rectangle: Rounded Corners 23">
            <a:extLst>
              <a:ext uri="{FF2B5EF4-FFF2-40B4-BE49-F238E27FC236}">
                <a16:creationId xmlns:a16="http://schemas.microsoft.com/office/drawing/2014/main" id="{D75A9B12-C11D-4EF1-92C9-EBEBB61D2D67}"/>
              </a:ext>
            </a:extLst>
          </p:cNvPr>
          <p:cNvSpPr/>
          <p:nvPr/>
        </p:nvSpPr>
        <p:spPr>
          <a:xfrm>
            <a:off x="7904164" y="3018453"/>
            <a:ext cx="3034467" cy="2860621"/>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25" name="Rectangle: Rounded Corners 24">
            <a:extLst>
              <a:ext uri="{FF2B5EF4-FFF2-40B4-BE49-F238E27FC236}">
                <a16:creationId xmlns:a16="http://schemas.microsoft.com/office/drawing/2014/main" id="{8B8983D3-6980-413C-9D52-73693D7D984D}"/>
              </a:ext>
            </a:extLst>
          </p:cNvPr>
          <p:cNvSpPr/>
          <p:nvPr/>
        </p:nvSpPr>
        <p:spPr>
          <a:xfrm>
            <a:off x="4493858" y="3018453"/>
            <a:ext cx="3034467" cy="2860621"/>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28" name="TextBox 27">
            <a:extLst>
              <a:ext uri="{FF2B5EF4-FFF2-40B4-BE49-F238E27FC236}">
                <a16:creationId xmlns:a16="http://schemas.microsoft.com/office/drawing/2014/main" id="{052E8A71-1E35-49D0-93FB-A5C32A6EEC22}"/>
              </a:ext>
            </a:extLst>
          </p:cNvPr>
          <p:cNvSpPr txBox="1"/>
          <p:nvPr/>
        </p:nvSpPr>
        <p:spPr>
          <a:xfrm>
            <a:off x="8041494" y="3269079"/>
            <a:ext cx="2864385" cy="3046988"/>
          </a:xfrm>
          <a:prstGeom prst="rect">
            <a:avLst/>
          </a:prstGeom>
          <a:noFill/>
        </p:spPr>
        <p:txBody>
          <a:bodyPr wrap="square" rtlCol="0">
            <a:spAutoFit/>
          </a:bodyPr>
          <a:lstStyle/>
          <a:p>
            <a:r>
              <a:rPr lang="pt-PT" sz="2400" dirty="0" err="1">
                <a:solidFill>
                  <a:schemeClr val="tx2"/>
                </a:solidFill>
                <a:latin typeface="+mj-lt"/>
              </a:rPr>
              <a:t>Acquire</a:t>
            </a:r>
            <a:r>
              <a:rPr lang="pt-PT" sz="2400" dirty="0">
                <a:solidFill>
                  <a:schemeClr val="tx2"/>
                </a:solidFill>
                <a:latin typeface="+mj-lt"/>
              </a:rPr>
              <a:t> </a:t>
            </a:r>
            <a:r>
              <a:rPr lang="pt-PT" sz="2400" dirty="0" err="1">
                <a:solidFill>
                  <a:schemeClr val="tx2"/>
                </a:solidFill>
                <a:latin typeface="+mj-lt"/>
              </a:rPr>
              <a:t>agility</a:t>
            </a:r>
            <a:r>
              <a:rPr lang="pt-PT" sz="2400" dirty="0">
                <a:solidFill>
                  <a:schemeClr val="tx2"/>
                </a:solidFill>
                <a:latin typeface="+mj-lt"/>
              </a:rPr>
              <a:t> </a:t>
            </a:r>
            <a:r>
              <a:rPr lang="pt-PT" sz="2400" dirty="0" err="1">
                <a:solidFill>
                  <a:schemeClr val="tx2"/>
                </a:solidFill>
                <a:latin typeface="+mj-lt"/>
              </a:rPr>
              <a:t>with</a:t>
            </a:r>
            <a:r>
              <a:rPr lang="pt-PT" sz="2400" dirty="0">
                <a:solidFill>
                  <a:schemeClr val="tx2"/>
                </a:solidFill>
                <a:latin typeface="+mj-lt"/>
              </a:rPr>
              <a:t>: </a:t>
            </a:r>
          </a:p>
          <a:p>
            <a:pPr marL="800100" lvl="1" indent="-342900">
              <a:buFont typeface="Arial" panose="020B0604020202020204" pitchFamily="34" charset="0"/>
              <a:buChar char="•"/>
            </a:pPr>
            <a:r>
              <a:rPr lang="pt-PT" sz="2400" dirty="0">
                <a:solidFill>
                  <a:schemeClr val="tx2"/>
                </a:solidFill>
                <a:latin typeface="+mj-lt"/>
              </a:rPr>
              <a:t>Classes </a:t>
            </a:r>
            <a:r>
              <a:rPr lang="pt-PT" sz="2400" dirty="0" err="1">
                <a:solidFill>
                  <a:schemeClr val="tx2"/>
                </a:solidFill>
                <a:latin typeface="+mj-lt"/>
              </a:rPr>
              <a:t>and</a:t>
            </a:r>
            <a:r>
              <a:rPr lang="pt-PT" sz="2400" dirty="0">
                <a:solidFill>
                  <a:schemeClr val="tx2"/>
                </a:solidFill>
                <a:latin typeface="+mj-lt"/>
              </a:rPr>
              <a:t> </a:t>
            </a:r>
            <a:r>
              <a:rPr lang="pt-PT" sz="2400" dirty="0" err="1">
                <a:solidFill>
                  <a:schemeClr val="tx2"/>
                </a:solidFill>
                <a:latin typeface="+mj-lt"/>
              </a:rPr>
              <a:t>its</a:t>
            </a:r>
            <a:r>
              <a:rPr lang="pt-PT" sz="2400" dirty="0">
                <a:solidFill>
                  <a:schemeClr val="tx2"/>
                </a:solidFill>
                <a:latin typeface="+mj-lt"/>
              </a:rPr>
              <a:t> </a:t>
            </a:r>
            <a:r>
              <a:rPr lang="pt-PT" sz="2400" dirty="0" err="1">
                <a:solidFill>
                  <a:schemeClr val="tx2"/>
                </a:solidFill>
                <a:latin typeface="+mj-lt"/>
              </a:rPr>
              <a:t>connections</a:t>
            </a:r>
            <a:endParaRPr lang="pt-PT" sz="2400" dirty="0">
              <a:solidFill>
                <a:schemeClr val="tx2"/>
              </a:solidFill>
              <a:latin typeface="+mj-lt"/>
            </a:endParaRPr>
          </a:p>
          <a:p>
            <a:pPr marL="800100" lvl="1" indent="-342900">
              <a:buFont typeface="Arial" panose="020B0604020202020204" pitchFamily="34" charset="0"/>
              <a:buChar char="•"/>
            </a:pPr>
            <a:r>
              <a:rPr lang="pt-PT" sz="2400" dirty="0" err="1">
                <a:solidFill>
                  <a:schemeClr val="tx2"/>
                </a:solidFill>
                <a:latin typeface="+mj-lt"/>
              </a:rPr>
              <a:t>Pointers</a:t>
            </a:r>
            <a:endParaRPr lang="pt-PT" sz="2400" dirty="0">
              <a:solidFill>
                <a:schemeClr val="tx2"/>
              </a:solidFill>
              <a:latin typeface="+mj-lt"/>
            </a:endParaRPr>
          </a:p>
          <a:p>
            <a:pPr marL="800100" lvl="1" indent="-342900">
              <a:buFont typeface="Arial" panose="020B0604020202020204" pitchFamily="34" charset="0"/>
              <a:buChar char="•"/>
            </a:pPr>
            <a:r>
              <a:rPr lang="pt-PT" sz="2400" dirty="0" err="1">
                <a:solidFill>
                  <a:schemeClr val="tx2"/>
                </a:solidFill>
                <a:latin typeface="+mj-lt"/>
              </a:rPr>
              <a:t>Exceptions</a:t>
            </a:r>
            <a:endParaRPr lang="pt-PT" sz="2400" dirty="0">
              <a:solidFill>
                <a:schemeClr val="tx2"/>
              </a:solidFill>
              <a:latin typeface="+mj-lt"/>
            </a:endParaRPr>
          </a:p>
          <a:p>
            <a:pPr marL="800100" lvl="1" indent="-342900">
              <a:buFont typeface="Arial" panose="020B0604020202020204" pitchFamily="34" charset="0"/>
              <a:buChar char="•"/>
            </a:pPr>
            <a:r>
              <a:rPr lang="pt-PT" sz="2400" dirty="0" err="1">
                <a:solidFill>
                  <a:schemeClr val="tx2"/>
                </a:solidFill>
                <a:latin typeface="+mj-lt"/>
              </a:rPr>
              <a:t>Git</a:t>
            </a:r>
            <a:endParaRPr lang="pt-PT" sz="2400" dirty="0">
              <a:solidFill>
                <a:schemeClr val="tx2"/>
              </a:solidFill>
              <a:latin typeface="+mj-lt"/>
            </a:endParaRPr>
          </a:p>
          <a:p>
            <a:pPr marL="800100" lvl="1" indent="-342900">
              <a:buFont typeface="Arial" panose="020B0604020202020204" pitchFamily="34" charset="0"/>
              <a:buChar char="•"/>
            </a:pPr>
            <a:endParaRPr lang="pt-PT" sz="2400" dirty="0">
              <a:solidFill>
                <a:schemeClr val="tx2"/>
              </a:solidFill>
              <a:latin typeface="+mj-lt"/>
            </a:endParaRPr>
          </a:p>
          <a:p>
            <a:endParaRPr lang="pt-PT" sz="2400" dirty="0">
              <a:solidFill>
                <a:schemeClr val="tx2"/>
              </a:solidFill>
              <a:latin typeface="+mj-lt"/>
            </a:endParaRPr>
          </a:p>
        </p:txBody>
      </p:sp>
      <p:sp>
        <p:nvSpPr>
          <p:cNvPr id="29" name="TextBox 28">
            <a:extLst>
              <a:ext uri="{FF2B5EF4-FFF2-40B4-BE49-F238E27FC236}">
                <a16:creationId xmlns:a16="http://schemas.microsoft.com/office/drawing/2014/main" id="{56EAE088-B1C8-4135-8155-1403A7A14324}"/>
              </a:ext>
            </a:extLst>
          </p:cNvPr>
          <p:cNvSpPr txBox="1"/>
          <p:nvPr/>
        </p:nvSpPr>
        <p:spPr>
          <a:xfrm>
            <a:off x="4684581" y="3248297"/>
            <a:ext cx="2671113" cy="1938992"/>
          </a:xfrm>
          <a:prstGeom prst="rect">
            <a:avLst/>
          </a:prstGeom>
          <a:noFill/>
        </p:spPr>
        <p:txBody>
          <a:bodyPr wrap="square" rtlCol="0">
            <a:spAutoFit/>
          </a:bodyPr>
          <a:lstStyle/>
          <a:p>
            <a:r>
              <a:rPr lang="pt-PT" sz="2400" dirty="0" err="1">
                <a:solidFill>
                  <a:schemeClr val="tx2"/>
                </a:solidFill>
                <a:latin typeface="+mj-lt"/>
              </a:rPr>
              <a:t>We</a:t>
            </a:r>
            <a:r>
              <a:rPr lang="pt-PT" sz="2400" dirty="0">
                <a:solidFill>
                  <a:schemeClr val="tx2"/>
                </a:solidFill>
                <a:latin typeface="+mj-lt"/>
              </a:rPr>
              <a:t> </a:t>
            </a:r>
            <a:r>
              <a:rPr lang="pt-PT" sz="2400" dirty="0" err="1">
                <a:solidFill>
                  <a:schemeClr val="tx2"/>
                </a:solidFill>
                <a:latin typeface="+mj-lt"/>
              </a:rPr>
              <a:t>consider</a:t>
            </a:r>
            <a:r>
              <a:rPr lang="pt-PT" sz="2400" dirty="0">
                <a:solidFill>
                  <a:schemeClr val="tx2"/>
                </a:solidFill>
                <a:latin typeface="+mj-lt"/>
              </a:rPr>
              <a:t> to </a:t>
            </a:r>
            <a:r>
              <a:rPr lang="pt-PT" sz="2400" dirty="0" err="1">
                <a:solidFill>
                  <a:schemeClr val="tx2"/>
                </a:solidFill>
                <a:latin typeface="+mj-lt"/>
              </a:rPr>
              <a:t>have</a:t>
            </a:r>
            <a:r>
              <a:rPr lang="pt-PT" sz="2400" dirty="0">
                <a:solidFill>
                  <a:schemeClr val="tx2"/>
                </a:solidFill>
                <a:latin typeface="+mj-lt"/>
              </a:rPr>
              <a:t> </a:t>
            </a:r>
            <a:r>
              <a:rPr lang="pt-PT" sz="2400" dirty="0" err="1">
                <a:solidFill>
                  <a:schemeClr val="tx2"/>
                </a:solidFill>
                <a:latin typeface="+mj-lt"/>
              </a:rPr>
              <a:t>worked</a:t>
            </a:r>
            <a:r>
              <a:rPr lang="pt-PT" sz="2400" dirty="0">
                <a:solidFill>
                  <a:schemeClr val="tx2"/>
                </a:solidFill>
                <a:latin typeface="+mj-lt"/>
              </a:rPr>
              <a:t> </a:t>
            </a:r>
            <a:r>
              <a:rPr lang="pt-PT" sz="2400" dirty="0" err="1">
                <a:solidFill>
                  <a:schemeClr val="tx2"/>
                </a:solidFill>
                <a:latin typeface="+mj-lt"/>
              </a:rPr>
              <a:t>very</a:t>
            </a:r>
            <a:r>
              <a:rPr lang="pt-PT" sz="2400" dirty="0">
                <a:solidFill>
                  <a:schemeClr val="tx2"/>
                </a:solidFill>
                <a:latin typeface="+mj-lt"/>
              </a:rPr>
              <a:t> </a:t>
            </a:r>
            <a:r>
              <a:rPr lang="pt-PT" sz="2400" dirty="0" err="1">
                <a:solidFill>
                  <a:schemeClr val="tx2"/>
                </a:solidFill>
                <a:latin typeface="+mj-lt"/>
              </a:rPr>
              <a:t>well</a:t>
            </a:r>
            <a:r>
              <a:rPr lang="pt-PT" sz="2400" dirty="0">
                <a:solidFill>
                  <a:schemeClr val="tx2"/>
                </a:solidFill>
                <a:latin typeface="+mj-lt"/>
              </a:rPr>
              <a:t> as a </a:t>
            </a:r>
            <a:r>
              <a:rPr lang="pt-PT" sz="2400" dirty="0" err="1">
                <a:solidFill>
                  <a:schemeClr val="tx2"/>
                </a:solidFill>
                <a:latin typeface="+mj-lt"/>
              </a:rPr>
              <a:t>group</a:t>
            </a:r>
            <a:r>
              <a:rPr lang="pt-PT" sz="2400" dirty="0">
                <a:solidFill>
                  <a:schemeClr val="tx2"/>
                </a:solidFill>
                <a:latin typeface="+mj-lt"/>
              </a:rPr>
              <a:t>. </a:t>
            </a:r>
          </a:p>
          <a:p>
            <a:endParaRPr lang="pt-PT" sz="2400" dirty="0">
              <a:solidFill>
                <a:schemeClr val="tx2"/>
              </a:solidFill>
              <a:latin typeface="+mj-lt"/>
            </a:endParaRPr>
          </a:p>
          <a:p>
            <a:r>
              <a:rPr lang="pt-PT" sz="2400" dirty="0">
                <a:solidFill>
                  <a:schemeClr val="tx2"/>
                </a:solidFill>
                <a:latin typeface="+mj-lt"/>
              </a:rPr>
              <a:t>0.333(3)… to </a:t>
            </a:r>
            <a:r>
              <a:rPr lang="pt-PT" sz="2400" dirty="0" err="1">
                <a:solidFill>
                  <a:schemeClr val="tx2"/>
                </a:solidFill>
                <a:latin typeface="+mj-lt"/>
              </a:rPr>
              <a:t>each</a:t>
            </a:r>
            <a:r>
              <a:rPr lang="pt-PT" sz="2400" dirty="0">
                <a:solidFill>
                  <a:schemeClr val="tx2"/>
                </a:solidFill>
                <a:latin typeface="+mj-lt"/>
              </a:rPr>
              <a:t>.</a:t>
            </a:r>
          </a:p>
        </p:txBody>
      </p:sp>
    </p:spTree>
    <p:extLst>
      <p:ext uri="{BB962C8B-B14F-4D97-AF65-F5344CB8AC3E}">
        <p14:creationId xmlns:p14="http://schemas.microsoft.com/office/powerpoint/2010/main" val="15985543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alpha val="99000"/>
          </a:schemeClr>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8" name="Rectangle 47">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EBDDB9-2267-4E95-8951-826322A2EE0D}"/>
              </a:ext>
            </a:extLst>
          </p:cNvPr>
          <p:cNvSpPr>
            <a:spLocks noGrp="1"/>
          </p:cNvSpPr>
          <p:nvPr>
            <p:ph type="title"/>
          </p:nvPr>
        </p:nvSpPr>
        <p:spPr>
          <a:xfrm>
            <a:off x="685800" y="825353"/>
            <a:ext cx="9486900" cy="819150"/>
          </a:xfrm>
        </p:spPr>
        <p:txBody>
          <a:bodyPr anchor="b">
            <a:normAutofit/>
          </a:bodyPr>
          <a:lstStyle/>
          <a:p>
            <a:r>
              <a:rPr lang="en-US" sz="4400" dirty="0">
                <a:solidFill>
                  <a:schemeClr val="accent6">
                    <a:lumMod val="50000"/>
                  </a:schemeClr>
                </a:solidFill>
              </a:rPr>
              <a:t>PITCH</a:t>
            </a:r>
            <a:endParaRPr lang="en-US" dirty="0">
              <a:solidFill>
                <a:schemeClr val="accent6">
                  <a:lumMod val="50000"/>
                </a:schemeClr>
              </a:solidFill>
            </a:endParaRPr>
          </a:p>
        </p:txBody>
      </p:sp>
      <p:sp>
        <p:nvSpPr>
          <p:cNvPr id="15" name="TextBox 14">
            <a:extLst>
              <a:ext uri="{FF2B5EF4-FFF2-40B4-BE49-F238E27FC236}">
                <a16:creationId xmlns:a16="http://schemas.microsoft.com/office/drawing/2014/main" id="{D5AA1ECD-D8EC-4A21-8ADD-246D6B81D478}"/>
              </a:ext>
            </a:extLst>
          </p:cNvPr>
          <p:cNvSpPr txBox="1"/>
          <p:nvPr/>
        </p:nvSpPr>
        <p:spPr>
          <a:xfrm>
            <a:off x="685800" y="631257"/>
            <a:ext cx="2486025" cy="461665"/>
          </a:xfrm>
          <a:prstGeom prst="rect">
            <a:avLst/>
          </a:prstGeom>
          <a:noFill/>
        </p:spPr>
        <p:txBody>
          <a:bodyPr wrap="square" rtlCol="0">
            <a:spAutoFit/>
          </a:bodyPr>
          <a:lstStyle/>
          <a:p>
            <a:r>
              <a:rPr lang="en-US" sz="2400" dirty="0">
                <a:solidFill>
                  <a:schemeClr val="tx2"/>
                </a:solidFill>
                <a:latin typeface="+mj-lt"/>
              </a:rPr>
              <a:t>Description</a:t>
            </a:r>
          </a:p>
        </p:txBody>
      </p:sp>
      <p:sp>
        <p:nvSpPr>
          <p:cNvPr id="5" name="Content Placeholder 4">
            <a:extLst>
              <a:ext uri="{FF2B5EF4-FFF2-40B4-BE49-F238E27FC236}">
                <a16:creationId xmlns:a16="http://schemas.microsoft.com/office/drawing/2014/main" id="{724624AE-DEA4-422C-8478-3E09B5B27DE4}"/>
              </a:ext>
            </a:extLst>
          </p:cNvPr>
          <p:cNvSpPr>
            <a:spLocks noGrp="1"/>
          </p:cNvSpPr>
          <p:nvPr>
            <p:ph idx="1"/>
          </p:nvPr>
        </p:nvSpPr>
        <p:spPr>
          <a:xfrm>
            <a:off x="941438" y="1617230"/>
            <a:ext cx="10309123" cy="4497241"/>
          </a:xfrm>
          <a:ln>
            <a:noFill/>
          </a:ln>
        </p:spPr>
        <p:txBody>
          <a:bodyPr>
            <a:noAutofit/>
          </a:bodyPr>
          <a:lstStyle/>
          <a:p>
            <a:pPr marL="0" indent="0">
              <a:buNone/>
            </a:pPr>
            <a:r>
              <a:rPr lang="en-US" sz="1800" dirty="0"/>
              <a:t>Pitch is a company that manages, not only a set of lifts, but also their owners, Pitch's Clients. These lasts, can be of type Entrepreneur or Particular Client. The company works with a vast number of Employees, more specifically Service Providers, and Contracted Employees. The Service Providers are responsible for the exceptional execution of the maintenance. The need for maintenance is automatically controlled by the system, based on specific functioning control parameters. However, if and when desired, the owner is free to request a maintenance execution for his lifts. In both cases, the maintenance will be executed by one of the Service Providers, chose randomly. The Contracted Employees plays the role of lift manager. Once an Entrepreneur enters the Pitch data base, a Contracted Employee, that by default is the one with currently less Entrepreneurs associated, and who he can review anytime he wants, is associated to him. Pitch keeps track of all the lifts that have ever entered the data base which means that, once a Client is removed from it, the lifts he owned are automatically </a:t>
            </a:r>
            <a:r>
              <a:rPr lang="en-US" sz="1800" dirty="0" err="1"/>
              <a:t>transfered</a:t>
            </a:r>
            <a:r>
              <a:rPr lang="en-US" sz="1800" dirty="0"/>
              <a:t> to the company's name. Additionally, if the one removed is an Entrepreneur, his association with the Contracted Employee will is canceled. Also, if an Employee is selected to be removed, one of two scenarios can happen. If the Employee is a Service Provider, he will be immediately removed from the data base. But if the Employee is a Contracted Employee, his associated Entrepreneur, if so exists, will be associated to another Contracted Employee whose selection, once again, will respect the criteria mentioned above.</a:t>
            </a:r>
            <a:endParaRPr lang="pt-PT" sz="1800" dirty="0"/>
          </a:p>
        </p:txBody>
      </p:sp>
      <p:sp>
        <p:nvSpPr>
          <p:cNvPr id="9" name="Subtítulo 2">
            <a:extLst>
              <a:ext uri="{FF2B5EF4-FFF2-40B4-BE49-F238E27FC236}">
                <a16:creationId xmlns:a16="http://schemas.microsoft.com/office/drawing/2014/main" id="{597071DA-CF15-4228-8F3D-BEBA30207F7C}"/>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sp>
        <p:nvSpPr>
          <p:cNvPr id="6" name="TextBox 5">
            <a:extLst>
              <a:ext uri="{FF2B5EF4-FFF2-40B4-BE49-F238E27FC236}">
                <a16:creationId xmlns:a16="http://schemas.microsoft.com/office/drawing/2014/main" id="{1E9EA230-198C-4CDA-84EF-0BFC4AED13C9}"/>
              </a:ext>
            </a:extLst>
          </p:cNvPr>
          <p:cNvSpPr txBox="1"/>
          <p:nvPr/>
        </p:nvSpPr>
        <p:spPr>
          <a:xfrm>
            <a:off x="4807974" y="1232475"/>
            <a:ext cx="4965291" cy="551581"/>
          </a:xfrm>
          <a:prstGeom prst="rect">
            <a:avLst/>
          </a:prstGeom>
          <a:noFill/>
        </p:spPr>
        <p:txBody>
          <a:bodyPr wrap="square" rtlCol="0">
            <a:spAutoFit/>
          </a:bodyPr>
          <a:lstStyle/>
          <a:p>
            <a:endParaRPr lang="pt-PT" dirty="0"/>
          </a:p>
        </p:txBody>
      </p:sp>
    </p:spTree>
    <p:extLst>
      <p:ext uri="{BB962C8B-B14F-4D97-AF65-F5344CB8AC3E}">
        <p14:creationId xmlns:p14="http://schemas.microsoft.com/office/powerpoint/2010/main" val="23699439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31BEB629-C31F-4881-A496-56F769AF00E5}"/>
              </a:ext>
            </a:extLst>
          </p:cNvPr>
          <p:cNvSpPr txBox="1">
            <a:spLocks/>
          </p:cNvSpPr>
          <p:nvPr/>
        </p:nvSpPr>
        <p:spPr>
          <a:xfrm>
            <a:off x="685800" y="844403"/>
            <a:ext cx="9486900" cy="8191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r>
              <a:rPr lang="en-US" sz="4400">
                <a:solidFill>
                  <a:schemeClr val="accent6">
                    <a:lumMod val="50000"/>
                  </a:schemeClr>
                </a:solidFill>
              </a:rPr>
              <a:t>PITCH</a:t>
            </a:r>
            <a:endParaRPr lang="en-US">
              <a:solidFill>
                <a:schemeClr val="accent6">
                  <a:lumMod val="50000"/>
                </a:schemeClr>
              </a:solidFill>
            </a:endParaRPr>
          </a:p>
        </p:txBody>
      </p:sp>
      <p:sp>
        <p:nvSpPr>
          <p:cNvPr id="5" name="TextBox 4">
            <a:extLst>
              <a:ext uri="{FF2B5EF4-FFF2-40B4-BE49-F238E27FC236}">
                <a16:creationId xmlns:a16="http://schemas.microsoft.com/office/drawing/2014/main" id="{52E518E9-FF6C-43DF-8755-25A8F085D50C}"/>
              </a:ext>
            </a:extLst>
          </p:cNvPr>
          <p:cNvSpPr txBox="1"/>
          <p:nvPr/>
        </p:nvSpPr>
        <p:spPr>
          <a:xfrm>
            <a:off x="685800" y="631257"/>
            <a:ext cx="2486025" cy="461665"/>
          </a:xfrm>
          <a:prstGeom prst="rect">
            <a:avLst/>
          </a:prstGeom>
          <a:noFill/>
        </p:spPr>
        <p:txBody>
          <a:bodyPr wrap="square" rtlCol="0">
            <a:spAutoFit/>
          </a:bodyPr>
          <a:lstStyle/>
          <a:p>
            <a:r>
              <a:rPr lang="en-US" sz="2400" dirty="0">
                <a:solidFill>
                  <a:schemeClr val="tx2"/>
                </a:solidFill>
                <a:latin typeface="+mj-lt"/>
              </a:rPr>
              <a:t>Implementation </a:t>
            </a:r>
          </a:p>
        </p:txBody>
      </p:sp>
      <p:sp>
        <p:nvSpPr>
          <p:cNvPr id="9" name="Subtítulo 2">
            <a:extLst>
              <a:ext uri="{FF2B5EF4-FFF2-40B4-BE49-F238E27FC236}">
                <a16:creationId xmlns:a16="http://schemas.microsoft.com/office/drawing/2014/main" id="{9BC11C44-D0DC-4D2B-9156-D713D43D532F}"/>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sp>
        <p:nvSpPr>
          <p:cNvPr id="34" name="Rectangle: Rounded Corners 33">
            <a:extLst>
              <a:ext uri="{FF2B5EF4-FFF2-40B4-BE49-F238E27FC236}">
                <a16:creationId xmlns:a16="http://schemas.microsoft.com/office/drawing/2014/main" id="{AAD6110A-C6B4-4F9B-8EFE-D04A1B7B631E}"/>
              </a:ext>
            </a:extLst>
          </p:cNvPr>
          <p:cNvSpPr/>
          <p:nvPr/>
        </p:nvSpPr>
        <p:spPr>
          <a:xfrm>
            <a:off x="1634275" y="1676448"/>
            <a:ext cx="3673610" cy="1750764"/>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50" name="Rectangle: Rounded Corners 49">
            <a:extLst>
              <a:ext uri="{FF2B5EF4-FFF2-40B4-BE49-F238E27FC236}">
                <a16:creationId xmlns:a16="http://schemas.microsoft.com/office/drawing/2014/main" id="{0BCDF59F-42F9-4B4A-8400-8877CFA89EAC}"/>
              </a:ext>
            </a:extLst>
          </p:cNvPr>
          <p:cNvSpPr/>
          <p:nvPr/>
        </p:nvSpPr>
        <p:spPr>
          <a:xfrm>
            <a:off x="1630707" y="3534165"/>
            <a:ext cx="5362481" cy="2512683"/>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61" name="Rectangle: Rounded Corners 60">
            <a:extLst>
              <a:ext uri="{FF2B5EF4-FFF2-40B4-BE49-F238E27FC236}">
                <a16:creationId xmlns:a16="http://schemas.microsoft.com/office/drawing/2014/main" id="{6B0981D3-397B-4AFB-8368-77ABFDF736BC}"/>
              </a:ext>
            </a:extLst>
          </p:cNvPr>
          <p:cNvSpPr/>
          <p:nvPr/>
        </p:nvSpPr>
        <p:spPr>
          <a:xfrm>
            <a:off x="5886663" y="1646344"/>
            <a:ext cx="4971837" cy="1750764"/>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3" name="TextBox 32">
            <a:extLst>
              <a:ext uri="{FF2B5EF4-FFF2-40B4-BE49-F238E27FC236}">
                <a16:creationId xmlns:a16="http://schemas.microsoft.com/office/drawing/2014/main" id="{562EE75D-1643-4B7B-8EEC-F219233E10FD}"/>
              </a:ext>
            </a:extLst>
          </p:cNvPr>
          <p:cNvSpPr txBox="1"/>
          <p:nvPr/>
        </p:nvSpPr>
        <p:spPr>
          <a:xfrm>
            <a:off x="1825584" y="1749817"/>
            <a:ext cx="3375279" cy="1600438"/>
          </a:xfrm>
          <a:prstGeom prst="rect">
            <a:avLst/>
          </a:prstGeom>
          <a:noFill/>
        </p:spPr>
        <p:txBody>
          <a:bodyPr wrap="square">
            <a:spAutoFit/>
          </a:bodyPr>
          <a:lstStyle/>
          <a:p>
            <a:r>
              <a:rPr lang="pt-PT" sz="1400" dirty="0" err="1">
                <a:solidFill>
                  <a:schemeClr val="tx2"/>
                </a:solidFill>
                <a:latin typeface="+mj-lt"/>
              </a:rPr>
              <a:t>Pitch</a:t>
            </a:r>
            <a:endParaRPr lang="pt-PT" sz="1400" dirty="0">
              <a:solidFill>
                <a:schemeClr val="tx2"/>
              </a:solidFill>
              <a:latin typeface="+mj-lt"/>
            </a:endParaRPr>
          </a:p>
          <a:p>
            <a:r>
              <a:rPr lang="pt-PT" sz="1400" dirty="0" err="1">
                <a:solidFill>
                  <a:schemeClr val="tx2"/>
                </a:solidFill>
                <a:latin typeface="+mj-lt"/>
              </a:rPr>
              <a:t>This</a:t>
            </a:r>
            <a:r>
              <a:rPr lang="pt-PT" sz="1400" dirty="0">
                <a:solidFill>
                  <a:schemeClr val="tx2"/>
                </a:solidFill>
                <a:latin typeface="+mj-lt"/>
              </a:rPr>
              <a:t> </a:t>
            </a:r>
            <a:r>
              <a:rPr lang="pt-PT" sz="1400" dirty="0" err="1">
                <a:solidFill>
                  <a:schemeClr val="tx2"/>
                </a:solidFill>
                <a:latin typeface="+mj-lt"/>
              </a:rPr>
              <a:t>is</a:t>
            </a:r>
            <a:r>
              <a:rPr lang="pt-PT" sz="1400" dirty="0">
                <a:solidFill>
                  <a:schemeClr val="tx2"/>
                </a:solidFill>
                <a:latin typeface="+mj-lt"/>
              </a:rPr>
              <a:t> </a:t>
            </a:r>
            <a:r>
              <a:rPr lang="pt-PT" sz="1400" dirty="0" err="1">
                <a:solidFill>
                  <a:schemeClr val="tx2"/>
                </a:solidFill>
                <a:latin typeface="+mj-lt"/>
              </a:rPr>
              <a:t>where</a:t>
            </a:r>
            <a:r>
              <a:rPr lang="pt-PT" sz="1400" dirty="0">
                <a:solidFill>
                  <a:schemeClr val="tx2"/>
                </a:solidFill>
                <a:latin typeface="+mj-lt"/>
              </a:rPr>
              <a:t> </a:t>
            </a:r>
            <a:r>
              <a:rPr lang="pt-PT" sz="1400" dirty="0" err="1">
                <a:solidFill>
                  <a:schemeClr val="tx2"/>
                </a:solidFill>
                <a:latin typeface="+mj-lt"/>
              </a:rPr>
              <a:t>all</a:t>
            </a:r>
            <a:r>
              <a:rPr lang="pt-PT" sz="1400" dirty="0">
                <a:solidFill>
                  <a:schemeClr val="tx2"/>
                </a:solidFill>
                <a:latin typeface="+mj-lt"/>
              </a:rPr>
              <a:t> data </a:t>
            </a:r>
            <a:r>
              <a:rPr lang="pt-PT" sz="1400" dirty="0" err="1">
                <a:solidFill>
                  <a:schemeClr val="tx2"/>
                </a:solidFill>
                <a:latin typeface="+mj-lt"/>
              </a:rPr>
              <a:t>is</a:t>
            </a:r>
            <a:r>
              <a:rPr lang="pt-PT" sz="1400" dirty="0">
                <a:solidFill>
                  <a:schemeClr val="tx2"/>
                </a:solidFill>
                <a:latin typeface="+mj-lt"/>
              </a:rPr>
              <a:t> </a:t>
            </a:r>
            <a:r>
              <a:rPr lang="pt-PT" sz="1400" dirty="0" err="1">
                <a:solidFill>
                  <a:schemeClr val="tx2"/>
                </a:solidFill>
                <a:latin typeface="+mj-lt"/>
              </a:rPr>
              <a:t>stored</a:t>
            </a:r>
            <a:r>
              <a:rPr lang="pt-PT" sz="1400" dirty="0">
                <a:solidFill>
                  <a:schemeClr val="tx2"/>
                </a:solidFill>
                <a:latin typeface="+mj-lt"/>
              </a:rPr>
              <a:t>.</a:t>
            </a:r>
          </a:p>
          <a:p>
            <a:endParaRPr lang="pt-PT" sz="1400" dirty="0">
              <a:solidFill>
                <a:schemeClr val="tx2"/>
              </a:solidFill>
              <a:latin typeface="+mj-lt"/>
            </a:endParaRPr>
          </a:p>
          <a:p>
            <a:pPr marL="800100" lvl="1" indent="-342900">
              <a:buFont typeface="Arial" panose="020B0604020202020204" pitchFamily="34" charset="0"/>
              <a:buChar char="•"/>
            </a:pPr>
            <a:r>
              <a:rPr lang="pt-PT" sz="1400" dirty="0" err="1">
                <a:solidFill>
                  <a:schemeClr val="tx2"/>
                </a:solidFill>
                <a:latin typeface="+mj-lt"/>
              </a:rPr>
              <a:t>Vector</a:t>
            </a:r>
            <a:r>
              <a:rPr lang="pt-PT" sz="1400" dirty="0">
                <a:solidFill>
                  <a:schemeClr val="tx2"/>
                </a:solidFill>
                <a:latin typeface="+mj-lt"/>
              </a:rPr>
              <a:t>&lt;</a:t>
            </a:r>
            <a:r>
              <a:rPr lang="pt-PT" sz="1400" dirty="0" err="1">
                <a:solidFill>
                  <a:schemeClr val="tx2"/>
                </a:solidFill>
                <a:latin typeface="+mj-lt"/>
              </a:rPr>
              <a:t>Client</a:t>
            </a:r>
            <a:r>
              <a:rPr lang="pt-PT" sz="1400" dirty="0">
                <a:solidFill>
                  <a:schemeClr val="tx2"/>
                </a:solidFill>
                <a:latin typeface="+mj-lt"/>
              </a:rPr>
              <a:t>*&gt; clientes;</a:t>
            </a:r>
          </a:p>
          <a:p>
            <a:pPr marL="800100" lvl="1" indent="-342900">
              <a:buFont typeface="Arial" panose="020B0604020202020204" pitchFamily="34" charset="0"/>
              <a:buChar char="•"/>
            </a:pPr>
            <a:r>
              <a:rPr lang="pt-PT" sz="1400" dirty="0" err="1">
                <a:solidFill>
                  <a:schemeClr val="tx2"/>
                </a:solidFill>
                <a:latin typeface="+mj-lt"/>
              </a:rPr>
              <a:t>Vector</a:t>
            </a:r>
            <a:r>
              <a:rPr lang="pt-PT" sz="1400" dirty="0">
                <a:solidFill>
                  <a:schemeClr val="tx2"/>
                </a:solidFill>
                <a:latin typeface="+mj-lt"/>
              </a:rPr>
              <a:t>&lt;</a:t>
            </a:r>
            <a:r>
              <a:rPr lang="pt-PT" sz="1400" dirty="0" err="1">
                <a:solidFill>
                  <a:schemeClr val="tx2"/>
                </a:solidFill>
                <a:latin typeface="+mj-lt"/>
              </a:rPr>
              <a:t>Employee</a:t>
            </a:r>
            <a:r>
              <a:rPr lang="pt-PT" sz="1400" dirty="0">
                <a:solidFill>
                  <a:schemeClr val="tx2"/>
                </a:solidFill>
                <a:latin typeface="+mj-lt"/>
              </a:rPr>
              <a:t>*&gt; </a:t>
            </a:r>
            <a:r>
              <a:rPr lang="pt-PT" sz="1400" dirty="0" err="1">
                <a:solidFill>
                  <a:schemeClr val="tx2"/>
                </a:solidFill>
                <a:latin typeface="+mj-lt"/>
              </a:rPr>
              <a:t>employees</a:t>
            </a:r>
            <a:r>
              <a:rPr lang="pt-PT" sz="1400" dirty="0">
                <a:solidFill>
                  <a:schemeClr val="tx2"/>
                </a:solidFill>
                <a:latin typeface="+mj-lt"/>
              </a:rPr>
              <a:t>;</a:t>
            </a:r>
          </a:p>
          <a:p>
            <a:pPr marL="800100" lvl="1" indent="-342900">
              <a:buFont typeface="Arial" panose="020B0604020202020204" pitchFamily="34" charset="0"/>
              <a:buChar char="•"/>
            </a:pPr>
            <a:r>
              <a:rPr lang="pt-PT" sz="1400" dirty="0" err="1">
                <a:solidFill>
                  <a:schemeClr val="tx2"/>
                </a:solidFill>
                <a:latin typeface="+mj-lt"/>
              </a:rPr>
              <a:t>Vector</a:t>
            </a:r>
            <a:r>
              <a:rPr lang="pt-PT" sz="1400" dirty="0">
                <a:solidFill>
                  <a:schemeClr val="tx2"/>
                </a:solidFill>
                <a:latin typeface="+mj-lt"/>
              </a:rPr>
              <a:t>&lt;</a:t>
            </a:r>
            <a:r>
              <a:rPr lang="pt-PT" sz="1400" dirty="0" err="1">
                <a:solidFill>
                  <a:schemeClr val="tx2"/>
                </a:solidFill>
                <a:latin typeface="+mj-lt"/>
              </a:rPr>
              <a:t>Lift</a:t>
            </a:r>
            <a:r>
              <a:rPr lang="pt-PT" sz="1400" dirty="0">
                <a:solidFill>
                  <a:schemeClr val="tx2"/>
                </a:solidFill>
                <a:latin typeface="+mj-lt"/>
              </a:rPr>
              <a:t>*&gt; </a:t>
            </a:r>
            <a:r>
              <a:rPr lang="pt-PT" sz="1400" dirty="0" err="1">
                <a:solidFill>
                  <a:schemeClr val="tx2"/>
                </a:solidFill>
                <a:latin typeface="+mj-lt"/>
              </a:rPr>
              <a:t>lifts</a:t>
            </a:r>
            <a:r>
              <a:rPr lang="pt-PT" sz="1400" dirty="0">
                <a:solidFill>
                  <a:schemeClr val="tx2"/>
                </a:solidFill>
                <a:latin typeface="+mj-lt"/>
              </a:rPr>
              <a:t>;</a:t>
            </a:r>
          </a:p>
          <a:p>
            <a:pPr marL="800100" lvl="1" indent="-342900">
              <a:buFont typeface="Arial" panose="020B0604020202020204" pitchFamily="34" charset="0"/>
              <a:buChar char="•"/>
            </a:pPr>
            <a:r>
              <a:rPr lang="pt-PT" sz="1400" dirty="0" err="1">
                <a:solidFill>
                  <a:schemeClr val="tx2"/>
                </a:solidFill>
                <a:latin typeface="+mj-lt"/>
              </a:rPr>
              <a:t>Vector</a:t>
            </a:r>
            <a:r>
              <a:rPr lang="pt-PT" sz="1400" dirty="0">
                <a:solidFill>
                  <a:schemeClr val="tx2"/>
                </a:solidFill>
                <a:latin typeface="+mj-lt"/>
              </a:rPr>
              <a:t>&lt;</a:t>
            </a:r>
            <a:r>
              <a:rPr lang="pt-PT" sz="1400" dirty="0" err="1">
                <a:solidFill>
                  <a:schemeClr val="tx2"/>
                </a:solidFill>
                <a:latin typeface="+mj-lt"/>
              </a:rPr>
              <a:t>Lift</a:t>
            </a:r>
            <a:r>
              <a:rPr lang="pt-PT" sz="1400" dirty="0">
                <a:solidFill>
                  <a:schemeClr val="tx2"/>
                </a:solidFill>
                <a:latin typeface="+mj-lt"/>
              </a:rPr>
              <a:t>*&gt; </a:t>
            </a:r>
            <a:r>
              <a:rPr lang="pt-PT" sz="1400" dirty="0" err="1">
                <a:solidFill>
                  <a:schemeClr val="tx2"/>
                </a:solidFill>
                <a:latin typeface="+mj-lt"/>
              </a:rPr>
              <a:t>ownedLifts</a:t>
            </a:r>
            <a:r>
              <a:rPr lang="pt-PT" sz="1400" dirty="0">
                <a:solidFill>
                  <a:schemeClr val="tx2"/>
                </a:solidFill>
                <a:latin typeface="+mj-lt"/>
              </a:rPr>
              <a:t>;  </a:t>
            </a:r>
          </a:p>
        </p:txBody>
      </p:sp>
      <p:sp>
        <p:nvSpPr>
          <p:cNvPr id="52" name="Rectangle: Rounded Corners 51">
            <a:extLst>
              <a:ext uri="{FF2B5EF4-FFF2-40B4-BE49-F238E27FC236}">
                <a16:creationId xmlns:a16="http://schemas.microsoft.com/office/drawing/2014/main" id="{11484238-CBFE-4B79-B1A9-49D1F21FB3E2}"/>
              </a:ext>
            </a:extLst>
          </p:cNvPr>
          <p:cNvSpPr/>
          <p:nvPr/>
        </p:nvSpPr>
        <p:spPr>
          <a:xfrm>
            <a:off x="7485895" y="3500915"/>
            <a:ext cx="3372605" cy="2512682"/>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63" name="TextBox 62">
            <a:extLst>
              <a:ext uri="{FF2B5EF4-FFF2-40B4-BE49-F238E27FC236}">
                <a16:creationId xmlns:a16="http://schemas.microsoft.com/office/drawing/2014/main" id="{0E57F913-B66C-4153-9663-37C57993040E}"/>
              </a:ext>
            </a:extLst>
          </p:cNvPr>
          <p:cNvSpPr txBox="1"/>
          <p:nvPr/>
        </p:nvSpPr>
        <p:spPr>
          <a:xfrm>
            <a:off x="1823799" y="3671278"/>
            <a:ext cx="4976296" cy="2616101"/>
          </a:xfrm>
          <a:prstGeom prst="rect">
            <a:avLst/>
          </a:prstGeom>
          <a:noFill/>
        </p:spPr>
        <p:txBody>
          <a:bodyPr wrap="square" rtlCol="0">
            <a:spAutoFit/>
          </a:bodyPr>
          <a:lstStyle/>
          <a:p>
            <a:r>
              <a:rPr lang="pt-PT" sz="1400" dirty="0" err="1">
                <a:solidFill>
                  <a:schemeClr val="tx2"/>
                </a:solidFill>
                <a:latin typeface="+mj-lt"/>
              </a:rPr>
              <a:t>UserInterface</a:t>
            </a:r>
            <a:endParaRPr lang="pt-PT" sz="1400" dirty="0">
              <a:solidFill>
                <a:schemeClr val="tx2"/>
              </a:solidFill>
              <a:latin typeface="+mj-lt"/>
            </a:endParaRPr>
          </a:p>
          <a:p>
            <a:r>
              <a:rPr lang="pt-PT" sz="1400" dirty="0" err="1">
                <a:solidFill>
                  <a:schemeClr val="tx2"/>
                </a:solidFill>
                <a:latin typeface="+mj-lt"/>
              </a:rPr>
              <a:t>This</a:t>
            </a:r>
            <a:r>
              <a:rPr lang="pt-PT" sz="1400" dirty="0">
                <a:solidFill>
                  <a:schemeClr val="tx2"/>
                </a:solidFill>
                <a:latin typeface="+mj-lt"/>
              </a:rPr>
              <a:t> </a:t>
            </a:r>
            <a:r>
              <a:rPr lang="pt-PT" sz="1400" dirty="0" err="1">
                <a:solidFill>
                  <a:schemeClr val="tx2"/>
                </a:solidFill>
                <a:latin typeface="+mj-lt"/>
              </a:rPr>
              <a:t>class</a:t>
            </a:r>
            <a:r>
              <a:rPr lang="pt-PT" sz="1400" dirty="0">
                <a:solidFill>
                  <a:schemeClr val="tx2"/>
                </a:solidFill>
                <a:latin typeface="+mj-lt"/>
              </a:rPr>
              <a:t> </a:t>
            </a:r>
            <a:r>
              <a:rPr lang="pt-PT" sz="1400" dirty="0" err="1">
                <a:solidFill>
                  <a:schemeClr val="tx2"/>
                </a:solidFill>
                <a:latin typeface="+mj-lt"/>
              </a:rPr>
              <a:t>is</a:t>
            </a:r>
            <a:r>
              <a:rPr lang="pt-PT" sz="1400" dirty="0">
                <a:solidFill>
                  <a:schemeClr val="tx2"/>
                </a:solidFill>
                <a:latin typeface="+mj-lt"/>
              </a:rPr>
              <a:t> </a:t>
            </a:r>
            <a:r>
              <a:rPr lang="pt-PT" sz="1400" dirty="0" err="1">
                <a:solidFill>
                  <a:schemeClr val="tx2"/>
                </a:solidFill>
                <a:latin typeface="+mj-lt"/>
              </a:rPr>
              <a:t>where</a:t>
            </a:r>
            <a:r>
              <a:rPr lang="pt-PT" sz="1400" dirty="0">
                <a:solidFill>
                  <a:schemeClr val="tx2"/>
                </a:solidFill>
                <a:latin typeface="+mj-lt"/>
              </a:rPr>
              <a:t> </a:t>
            </a:r>
            <a:r>
              <a:rPr lang="pt-PT" sz="1400" dirty="0" err="1">
                <a:solidFill>
                  <a:schemeClr val="tx2"/>
                </a:solidFill>
                <a:latin typeface="+mj-lt"/>
              </a:rPr>
              <a:t>all</a:t>
            </a:r>
            <a:r>
              <a:rPr lang="pt-PT" sz="1400" dirty="0">
                <a:solidFill>
                  <a:schemeClr val="tx2"/>
                </a:solidFill>
                <a:latin typeface="+mj-lt"/>
              </a:rPr>
              <a:t> </a:t>
            </a:r>
            <a:r>
              <a:rPr lang="pt-PT" sz="1400" dirty="0" err="1">
                <a:solidFill>
                  <a:schemeClr val="tx2"/>
                </a:solidFill>
                <a:latin typeface="+mj-lt"/>
              </a:rPr>
              <a:t>the</a:t>
            </a:r>
            <a:r>
              <a:rPr lang="pt-PT" sz="1400" dirty="0">
                <a:solidFill>
                  <a:schemeClr val="tx2"/>
                </a:solidFill>
                <a:latin typeface="+mj-lt"/>
              </a:rPr>
              <a:t> </a:t>
            </a:r>
            <a:r>
              <a:rPr lang="pt-PT" sz="1400" dirty="0" err="1">
                <a:solidFill>
                  <a:schemeClr val="tx2"/>
                </a:solidFill>
                <a:latin typeface="+mj-lt"/>
              </a:rPr>
              <a:t>magic</a:t>
            </a:r>
            <a:r>
              <a:rPr lang="pt-PT" sz="1400" dirty="0">
                <a:solidFill>
                  <a:schemeClr val="tx2"/>
                </a:solidFill>
                <a:latin typeface="+mj-lt"/>
              </a:rPr>
              <a:t> </a:t>
            </a:r>
            <a:r>
              <a:rPr lang="pt-PT" sz="1400" dirty="0" err="1">
                <a:solidFill>
                  <a:schemeClr val="tx2"/>
                </a:solidFill>
                <a:latin typeface="+mj-lt"/>
              </a:rPr>
              <a:t>happens</a:t>
            </a:r>
            <a:r>
              <a:rPr lang="pt-PT" sz="1400" dirty="0">
                <a:solidFill>
                  <a:schemeClr val="tx2"/>
                </a:solidFill>
                <a:latin typeface="+mj-lt"/>
              </a:rPr>
              <a:t>. As </a:t>
            </a:r>
            <a:r>
              <a:rPr lang="pt-PT" sz="1400" dirty="0" err="1">
                <a:solidFill>
                  <a:schemeClr val="tx2"/>
                </a:solidFill>
                <a:latin typeface="+mj-lt"/>
              </a:rPr>
              <a:t>the</a:t>
            </a:r>
            <a:r>
              <a:rPr lang="pt-PT" sz="1400" dirty="0">
                <a:solidFill>
                  <a:schemeClr val="tx2"/>
                </a:solidFill>
                <a:latin typeface="+mj-lt"/>
              </a:rPr>
              <a:t> </a:t>
            </a:r>
            <a:r>
              <a:rPr lang="pt-PT" sz="1400" dirty="0" err="1">
                <a:solidFill>
                  <a:schemeClr val="tx2"/>
                </a:solidFill>
                <a:latin typeface="+mj-lt"/>
              </a:rPr>
              <a:t>name</a:t>
            </a:r>
            <a:r>
              <a:rPr lang="pt-PT" sz="1400" dirty="0">
                <a:solidFill>
                  <a:schemeClr val="tx2"/>
                </a:solidFill>
                <a:latin typeface="+mj-lt"/>
              </a:rPr>
              <a:t> </a:t>
            </a:r>
            <a:r>
              <a:rPr lang="pt-PT" sz="1400" dirty="0" err="1">
                <a:solidFill>
                  <a:schemeClr val="tx2"/>
                </a:solidFill>
                <a:latin typeface="+mj-lt"/>
              </a:rPr>
              <a:t>suggests</a:t>
            </a:r>
            <a:r>
              <a:rPr lang="pt-PT" sz="1400" dirty="0">
                <a:solidFill>
                  <a:schemeClr val="tx2"/>
                </a:solidFill>
                <a:latin typeface="+mj-lt"/>
              </a:rPr>
              <a:t>, </a:t>
            </a:r>
            <a:r>
              <a:rPr lang="pt-PT" sz="1400" dirty="0" err="1">
                <a:solidFill>
                  <a:schemeClr val="tx2"/>
                </a:solidFill>
                <a:latin typeface="+mj-lt"/>
              </a:rPr>
              <a:t>this</a:t>
            </a:r>
            <a:r>
              <a:rPr lang="pt-PT" sz="1400" dirty="0">
                <a:solidFill>
                  <a:schemeClr val="tx2"/>
                </a:solidFill>
                <a:latin typeface="+mj-lt"/>
              </a:rPr>
              <a:t> </a:t>
            </a:r>
            <a:r>
              <a:rPr lang="pt-PT" sz="1400" dirty="0" err="1">
                <a:solidFill>
                  <a:schemeClr val="tx2"/>
                </a:solidFill>
                <a:latin typeface="+mj-lt"/>
              </a:rPr>
              <a:t>class</a:t>
            </a:r>
            <a:r>
              <a:rPr lang="pt-PT" sz="1400" dirty="0">
                <a:solidFill>
                  <a:schemeClr val="tx2"/>
                </a:solidFill>
                <a:latin typeface="+mj-lt"/>
              </a:rPr>
              <a:t> </a:t>
            </a:r>
            <a:r>
              <a:rPr lang="pt-PT" sz="1400" dirty="0" err="1">
                <a:solidFill>
                  <a:schemeClr val="tx2"/>
                </a:solidFill>
                <a:latin typeface="+mj-lt"/>
              </a:rPr>
              <a:t>implements</a:t>
            </a:r>
            <a:r>
              <a:rPr lang="pt-PT" sz="1400" dirty="0">
                <a:solidFill>
                  <a:schemeClr val="tx2"/>
                </a:solidFill>
                <a:latin typeface="+mj-lt"/>
              </a:rPr>
              <a:t> </a:t>
            </a:r>
            <a:r>
              <a:rPr lang="pt-PT" sz="1400" dirty="0" err="1">
                <a:solidFill>
                  <a:schemeClr val="tx2"/>
                </a:solidFill>
                <a:latin typeface="+mj-lt"/>
              </a:rPr>
              <a:t>the</a:t>
            </a:r>
            <a:r>
              <a:rPr lang="pt-PT" sz="1400" dirty="0">
                <a:solidFill>
                  <a:schemeClr val="tx2"/>
                </a:solidFill>
                <a:latin typeface="+mj-lt"/>
              </a:rPr>
              <a:t> </a:t>
            </a:r>
            <a:r>
              <a:rPr lang="pt-PT" sz="1400" dirty="0" err="1">
                <a:solidFill>
                  <a:schemeClr val="tx2"/>
                </a:solidFill>
                <a:latin typeface="+mj-lt"/>
              </a:rPr>
              <a:t>connection</a:t>
            </a:r>
            <a:r>
              <a:rPr lang="pt-PT" sz="1400" dirty="0">
                <a:solidFill>
                  <a:schemeClr val="tx2"/>
                </a:solidFill>
                <a:latin typeface="+mj-lt"/>
              </a:rPr>
              <a:t> </a:t>
            </a:r>
            <a:r>
              <a:rPr lang="pt-PT" sz="1400" dirty="0" err="1">
                <a:solidFill>
                  <a:schemeClr val="tx2"/>
                </a:solidFill>
                <a:latin typeface="+mj-lt"/>
              </a:rPr>
              <a:t>between</a:t>
            </a:r>
            <a:r>
              <a:rPr lang="pt-PT" sz="1400" dirty="0">
                <a:solidFill>
                  <a:schemeClr val="tx2"/>
                </a:solidFill>
                <a:latin typeface="+mj-lt"/>
              </a:rPr>
              <a:t> </a:t>
            </a:r>
            <a:r>
              <a:rPr lang="pt-PT" sz="1400" dirty="0" err="1">
                <a:solidFill>
                  <a:schemeClr val="tx2"/>
                </a:solidFill>
                <a:latin typeface="+mj-lt"/>
              </a:rPr>
              <a:t>the</a:t>
            </a:r>
            <a:r>
              <a:rPr lang="pt-PT" sz="1400" dirty="0">
                <a:solidFill>
                  <a:schemeClr val="tx2"/>
                </a:solidFill>
                <a:latin typeface="+mj-lt"/>
              </a:rPr>
              <a:t> </a:t>
            </a:r>
            <a:r>
              <a:rPr lang="pt-PT" sz="1400" dirty="0" err="1">
                <a:solidFill>
                  <a:schemeClr val="tx2"/>
                </a:solidFill>
                <a:latin typeface="+mj-lt"/>
              </a:rPr>
              <a:t>user</a:t>
            </a:r>
            <a:r>
              <a:rPr lang="pt-PT" sz="1400" dirty="0">
                <a:solidFill>
                  <a:schemeClr val="tx2"/>
                </a:solidFill>
                <a:latin typeface="+mj-lt"/>
              </a:rPr>
              <a:t> </a:t>
            </a:r>
            <a:r>
              <a:rPr lang="pt-PT" sz="1400" dirty="0" err="1">
                <a:solidFill>
                  <a:schemeClr val="tx2"/>
                </a:solidFill>
                <a:latin typeface="+mj-lt"/>
              </a:rPr>
              <a:t>and</a:t>
            </a:r>
            <a:r>
              <a:rPr lang="pt-PT" sz="1400" dirty="0">
                <a:solidFill>
                  <a:schemeClr val="tx2"/>
                </a:solidFill>
                <a:latin typeface="+mj-lt"/>
              </a:rPr>
              <a:t> </a:t>
            </a:r>
            <a:r>
              <a:rPr lang="pt-PT" sz="1400" dirty="0" err="1">
                <a:solidFill>
                  <a:schemeClr val="tx2"/>
                </a:solidFill>
                <a:latin typeface="+mj-lt"/>
              </a:rPr>
              <a:t>the</a:t>
            </a:r>
            <a:r>
              <a:rPr lang="pt-PT" sz="1400" dirty="0">
                <a:solidFill>
                  <a:schemeClr val="tx2"/>
                </a:solidFill>
                <a:latin typeface="+mj-lt"/>
              </a:rPr>
              <a:t> </a:t>
            </a:r>
            <a:r>
              <a:rPr lang="pt-PT" sz="1400" dirty="0" err="1">
                <a:solidFill>
                  <a:schemeClr val="tx2"/>
                </a:solidFill>
                <a:latin typeface="+mj-lt"/>
              </a:rPr>
              <a:t>Pitch</a:t>
            </a:r>
            <a:r>
              <a:rPr lang="pt-PT" sz="1400" dirty="0">
                <a:solidFill>
                  <a:schemeClr val="tx2"/>
                </a:solidFill>
                <a:latin typeface="+mj-lt"/>
              </a:rPr>
              <a:t> </a:t>
            </a:r>
            <a:r>
              <a:rPr lang="pt-PT" sz="1400" dirty="0" err="1">
                <a:solidFill>
                  <a:schemeClr val="tx2"/>
                </a:solidFill>
                <a:latin typeface="+mj-lt"/>
              </a:rPr>
              <a:t>Company</a:t>
            </a:r>
            <a:r>
              <a:rPr lang="pt-PT" sz="1400" dirty="0">
                <a:solidFill>
                  <a:schemeClr val="tx2"/>
                </a:solidFill>
                <a:latin typeface="+mj-lt"/>
              </a:rPr>
              <a:t>. </a:t>
            </a:r>
          </a:p>
          <a:p>
            <a:pPr marL="800100" lvl="1" indent="-342900">
              <a:buFont typeface="Arial" panose="020B0604020202020204" pitchFamily="34" charset="0"/>
              <a:buChar char="•"/>
            </a:pPr>
            <a:r>
              <a:rPr lang="pt-PT" sz="1400" dirty="0">
                <a:solidFill>
                  <a:schemeClr val="tx2"/>
                </a:solidFill>
                <a:latin typeface="+mj-lt"/>
              </a:rPr>
              <a:t>Office</a:t>
            </a:r>
          </a:p>
          <a:p>
            <a:pPr lvl="3"/>
            <a:r>
              <a:rPr lang="pt-PT" sz="1400" dirty="0" err="1">
                <a:solidFill>
                  <a:schemeClr val="tx2"/>
                </a:solidFill>
                <a:latin typeface="+mj-lt"/>
              </a:rPr>
              <a:t>The</a:t>
            </a:r>
            <a:r>
              <a:rPr lang="pt-PT" sz="1400" dirty="0">
                <a:solidFill>
                  <a:schemeClr val="tx2"/>
                </a:solidFill>
                <a:latin typeface="+mj-lt"/>
              </a:rPr>
              <a:t> </a:t>
            </a:r>
            <a:r>
              <a:rPr lang="pt-PT" sz="1400" dirty="0" err="1">
                <a:solidFill>
                  <a:schemeClr val="tx2"/>
                </a:solidFill>
                <a:latin typeface="+mj-lt"/>
              </a:rPr>
              <a:t>user</a:t>
            </a:r>
            <a:r>
              <a:rPr lang="pt-PT" sz="1400" dirty="0">
                <a:solidFill>
                  <a:schemeClr val="tx2"/>
                </a:solidFill>
                <a:latin typeface="+mj-lt"/>
              </a:rPr>
              <a:t> can </a:t>
            </a:r>
            <a:r>
              <a:rPr lang="pt-PT" sz="1400" dirty="0" err="1">
                <a:solidFill>
                  <a:schemeClr val="tx2"/>
                </a:solidFill>
                <a:latin typeface="+mj-lt"/>
              </a:rPr>
              <a:t>access</a:t>
            </a:r>
            <a:r>
              <a:rPr lang="pt-PT" sz="1400" dirty="0">
                <a:solidFill>
                  <a:schemeClr val="tx2"/>
                </a:solidFill>
                <a:latin typeface="+mj-lt"/>
              </a:rPr>
              <a:t> </a:t>
            </a:r>
            <a:r>
              <a:rPr lang="pt-PT" sz="1400" dirty="0" err="1">
                <a:solidFill>
                  <a:schemeClr val="tx2"/>
                </a:solidFill>
                <a:latin typeface="+mj-lt"/>
              </a:rPr>
              <a:t>the</a:t>
            </a:r>
            <a:r>
              <a:rPr lang="pt-PT" sz="1400" dirty="0">
                <a:solidFill>
                  <a:schemeClr val="tx2"/>
                </a:solidFill>
                <a:latin typeface="+mj-lt"/>
              </a:rPr>
              <a:t> </a:t>
            </a:r>
            <a:r>
              <a:rPr lang="pt-PT" sz="1400" dirty="0" err="1">
                <a:solidFill>
                  <a:schemeClr val="tx2"/>
                </a:solidFill>
                <a:latin typeface="+mj-lt"/>
              </a:rPr>
              <a:t>Pitch</a:t>
            </a:r>
            <a:r>
              <a:rPr lang="pt-PT" sz="1400" dirty="0">
                <a:solidFill>
                  <a:schemeClr val="tx2"/>
                </a:solidFill>
                <a:latin typeface="+mj-lt"/>
              </a:rPr>
              <a:t> </a:t>
            </a:r>
            <a:r>
              <a:rPr lang="pt-PT" sz="1400" dirty="0" err="1">
                <a:solidFill>
                  <a:schemeClr val="tx2"/>
                </a:solidFill>
                <a:latin typeface="+mj-lt"/>
              </a:rPr>
              <a:t>Company</a:t>
            </a:r>
            <a:r>
              <a:rPr lang="pt-PT" sz="1400" dirty="0">
                <a:solidFill>
                  <a:schemeClr val="tx2"/>
                </a:solidFill>
                <a:latin typeface="+mj-lt"/>
              </a:rPr>
              <a:t> Office &amp; </a:t>
            </a:r>
            <a:r>
              <a:rPr lang="pt-PT" sz="1400" dirty="0" err="1">
                <a:solidFill>
                  <a:schemeClr val="tx2"/>
                </a:solidFill>
                <a:latin typeface="+mj-lt"/>
              </a:rPr>
              <a:t>insert</a:t>
            </a:r>
            <a:r>
              <a:rPr lang="pt-PT" sz="1400" dirty="0">
                <a:solidFill>
                  <a:schemeClr val="tx2"/>
                </a:solidFill>
                <a:latin typeface="+mj-lt"/>
              </a:rPr>
              <a:t>, remove </a:t>
            </a:r>
            <a:r>
              <a:rPr lang="pt-PT" sz="1400" dirty="0" err="1">
                <a:solidFill>
                  <a:schemeClr val="tx2"/>
                </a:solidFill>
                <a:latin typeface="+mj-lt"/>
              </a:rPr>
              <a:t>or</a:t>
            </a:r>
            <a:r>
              <a:rPr lang="pt-PT" sz="1400" dirty="0">
                <a:solidFill>
                  <a:schemeClr val="tx2"/>
                </a:solidFill>
                <a:latin typeface="+mj-lt"/>
              </a:rPr>
              <a:t> </a:t>
            </a:r>
            <a:r>
              <a:rPr lang="pt-PT" sz="1400" dirty="0" err="1">
                <a:solidFill>
                  <a:schemeClr val="tx2"/>
                </a:solidFill>
                <a:latin typeface="+mj-lt"/>
              </a:rPr>
              <a:t>analyse</a:t>
            </a:r>
            <a:r>
              <a:rPr lang="pt-PT" sz="1400" dirty="0">
                <a:solidFill>
                  <a:schemeClr val="tx2"/>
                </a:solidFill>
                <a:latin typeface="+mj-lt"/>
              </a:rPr>
              <a:t> </a:t>
            </a:r>
            <a:r>
              <a:rPr lang="pt-PT" sz="1400" dirty="0" err="1">
                <a:solidFill>
                  <a:schemeClr val="tx2"/>
                </a:solidFill>
                <a:latin typeface="+mj-lt"/>
              </a:rPr>
              <a:t>the</a:t>
            </a:r>
            <a:r>
              <a:rPr lang="pt-PT" sz="1400" dirty="0">
                <a:solidFill>
                  <a:schemeClr val="tx2"/>
                </a:solidFill>
                <a:latin typeface="+mj-lt"/>
              </a:rPr>
              <a:t> </a:t>
            </a:r>
            <a:r>
              <a:rPr lang="pt-PT" sz="1400" dirty="0" err="1">
                <a:solidFill>
                  <a:schemeClr val="tx2"/>
                </a:solidFill>
                <a:latin typeface="+mj-lt"/>
              </a:rPr>
              <a:t>company’s</a:t>
            </a:r>
            <a:r>
              <a:rPr lang="pt-PT" sz="1400" dirty="0">
                <a:solidFill>
                  <a:schemeClr val="tx2"/>
                </a:solidFill>
                <a:latin typeface="+mj-lt"/>
              </a:rPr>
              <a:t> data.</a:t>
            </a:r>
          </a:p>
          <a:p>
            <a:pPr marL="800100" lvl="1" indent="-342900">
              <a:buFont typeface="Arial" panose="020B0604020202020204" pitchFamily="34" charset="0"/>
              <a:buChar char="•"/>
            </a:pPr>
            <a:r>
              <a:rPr lang="pt-PT" sz="1400" dirty="0" err="1">
                <a:solidFill>
                  <a:schemeClr val="tx2"/>
                </a:solidFill>
                <a:latin typeface="+mj-lt"/>
              </a:rPr>
              <a:t>Building</a:t>
            </a:r>
            <a:endParaRPr lang="pt-PT" sz="1400" dirty="0">
              <a:solidFill>
                <a:schemeClr val="tx2"/>
              </a:solidFill>
              <a:latin typeface="+mj-lt"/>
            </a:endParaRPr>
          </a:p>
          <a:p>
            <a:pPr lvl="3"/>
            <a:r>
              <a:rPr lang="pt-PT" sz="1400" dirty="0" err="1">
                <a:solidFill>
                  <a:schemeClr val="tx2"/>
                </a:solidFill>
                <a:latin typeface="+mj-lt"/>
              </a:rPr>
              <a:t>The</a:t>
            </a:r>
            <a:r>
              <a:rPr lang="pt-PT" sz="1400" dirty="0">
                <a:solidFill>
                  <a:schemeClr val="tx2"/>
                </a:solidFill>
                <a:latin typeface="+mj-lt"/>
              </a:rPr>
              <a:t> </a:t>
            </a:r>
            <a:r>
              <a:rPr lang="pt-PT" sz="1400" dirty="0" err="1">
                <a:solidFill>
                  <a:schemeClr val="tx2"/>
                </a:solidFill>
                <a:latin typeface="+mj-lt"/>
              </a:rPr>
              <a:t>user</a:t>
            </a:r>
            <a:r>
              <a:rPr lang="pt-PT" sz="1400" dirty="0">
                <a:solidFill>
                  <a:schemeClr val="tx2"/>
                </a:solidFill>
                <a:latin typeface="+mj-lt"/>
              </a:rPr>
              <a:t> can </a:t>
            </a:r>
            <a:r>
              <a:rPr lang="pt-PT" sz="1400" dirty="0" err="1">
                <a:solidFill>
                  <a:schemeClr val="tx2"/>
                </a:solidFill>
                <a:latin typeface="+mj-lt"/>
              </a:rPr>
              <a:t>choose</a:t>
            </a:r>
            <a:r>
              <a:rPr lang="pt-PT" sz="1400" dirty="0">
                <a:solidFill>
                  <a:schemeClr val="tx2"/>
                </a:solidFill>
                <a:latin typeface="+mj-lt"/>
              </a:rPr>
              <a:t> a </a:t>
            </a:r>
            <a:r>
              <a:rPr lang="pt-PT" sz="1400" dirty="0" err="1">
                <a:solidFill>
                  <a:schemeClr val="tx2"/>
                </a:solidFill>
                <a:latin typeface="+mj-lt"/>
              </a:rPr>
              <a:t>lift</a:t>
            </a:r>
            <a:r>
              <a:rPr lang="pt-PT" sz="1400" dirty="0">
                <a:solidFill>
                  <a:schemeClr val="tx2"/>
                </a:solidFill>
                <a:latin typeface="+mj-lt"/>
              </a:rPr>
              <a:t> to “</a:t>
            </a:r>
            <a:r>
              <a:rPr lang="pt-PT" sz="1400" dirty="0" err="1">
                <a:solidFill>
                  <a:schemeClr val="tx2"/>
                </a:solidFill>
                <a:latin typeface="+mj-lt"/>
              </a:rPr>
              <a:t>travel</a:t>
            </a:r>
            <a:r>
              <a:rPr lang="pt-PT" sz="1400" dirty="0">
                <a:solidFill>
                  <a:schemeClr val="tx2"/>
                </a:solidFill>
                <a:latin typeface="+mj-lt"/>
              </a:rPr>
              <a:t>” in. </a:t>
            </a:r>
            <a:r>
              <a:rPr lang="pt-PT" sz="1400" dirty="0" err="1">
                <a:solidFill>
                  <a:schemeClr val="tx2"/>
                </a:solidFill>
                <a:latin typeface="+mj-lt"/>
              </a:rPr>
              <a:t>We</a:t>
            </a:r>
            <a:r>
              <a:rPr lang="pt-PT" sz="1400" dirty="0">
                <a:solidFill>
                  <a:schemeClr val="tx2"/>
                </a:solidFill>
                <a:latin typeface="+mj-lt"/>
              </a:rPr>
              <a:t> </a:t>
            </a:r>
            <a:r>
              <a:rPr lang="pt-PT" sz="1400" dirty="0" err="1">
                <a:solidFill>
                  <a:schemeClr val="tx2"/>
                </a:solidFill>
                <a:latin typeface="+mj-lt"/>
              </a:rPr>
              <a:t>tried</a:t>
            </a:r>
            <a:r>
              <a:rPr lang="pt-PT" sz="1400" dirty="0">
                <a:solidFill>
                  <a:schemeClr val="tx2"/>
                </a:solidFill>
                <a:latin typeface="+mj-lt"/>
              </a:rPr>
              <a:t> to </a:t>
            </a:r>
            <a:r>
              <a:rPr lang="pt-PT" sz="1400" dirty="0" err="1">
                <a:solidFill>
                  <a:schemeClr val="tx2"/>
                </a:solidFill>
                <a:latin typeface="+mj-lt"/>
              </a:rPr>
              <a:t>make</a:t>
            </a:r>
            <a:r>
              <a:rPr lang="pt-PT" sz="1400" dirty="0">
                <a:solidFill>
                  <a:schemeClr val="tx2"/>
                </a:solidFill>
                <a:latin typeface="+mj-lt"/>
              </a:rPr>
              <a:t> </a:t>
            </a:r>
            <a:r>
              <a:rPr lang="pt-PT" sz="1400" dirty="0" err="1">
                <a:solidFill>
                  <a:schemeClr val="tx2"/>
                </a:solidFill>
                <a:latin typeface="+mj-lt"/>
              </a:rPr>
              <a:t>it</a:t>
            </a:r>
            <a:r>
              <a:rPr lang="pt-PT" sz="1400" dirty="0">
                <a:solidFill>
                  <a:schemeClr val="tx2"/>
                </a:solidFill>
                <a:latin typeface="+mj-lt"/>
              </a:rPr>
              <a:t> as </a:t>
            </a:r>
            <a:r>
              <a:rPr lang="pt-PT" sz="1400" dirty="0" err="1">
                <a:solidFill>
                  <a:schemeClr val="tx2"/>
                </a:solidFill>
                <a:latin typeface="+mj-lt"/>
              </a:rPr>
              <a:t>realistic</a:t>
            </a:r>
            <a:r>
              <a:rPr lang="pt-PT" sz="1400" dirty="0">
                <a:solidFill>
                  <a:schemeClr val="tx2"/>
                </a:solidFill>
                <a:latin typeface="+mj-lt"/>
              </a:rPr>
              <a:t> as </a:t>
            </a:r>
            <a:r>
              <a:rPr lang="pt-PT" sz="1400" dirty="0" err="1">
                <a:solidFill>
                  <a:schemeClr val="tx2"/>
                </a:solidFill>
                <a:latin typeface="+mj-lt"/>
              </a:rPr>
              <a:t>possible</a:t>
            </a:r>
            <a:r>
              <a:rPr lang="pt-PT" sz="1400" dirty="0">
                <a:solidFill>
                  <a:schemeClr val="tx2"/>
                </a:solidFill>
                <a:latin typeface="+mj-lt"/>
              </a:rPr>
              <a:t>.</a:t>
            </a:r>
          </a:p>
          <a:p>
            <a:pPr lvl="2"/>
            <a:endParaRPr lang="pt-PT" sz="2400" dirty="0">
              <a:solidFill>
                <a:schemeClr val="tx2"/>
              </a:solidFill>
              <a:latin typeface="+mj-lt"/>
            </a:endParaRPr>
          </a:p>
        </p:txBody>
      </p:sp>
      <p:sp>
        <p:nvSpPr>
          <p:cNvPr id="64" name="TextBox 63">
            <a:extLst>
              <a:ext uri="{FF2B5EF4-FFF2-40B4-BE49-F238E27FC236}">
                <a16:creationId xmlns:a16="http://schemas.microsoft.com/office/drawing/2014/main" id="{CEB86660-A85B-4CFA-89F1-3AE7D90E834E}"/>
              </a:ext>
            </a:extLst>
          </p:cNvPr>
          <p:cNvSpPr txBox="1"/>
          <p:nvPr/>
        </p:nvSpPr>
        <p:spPr>
          <a:xfrm>
            <a:off x="6189020" y="1749117"/>
            <a:ext cx="3673610" cy="1785104"/>
          </a:xfrm>
          <a:prstGeom prst="rect">
            <a:avLst/>
          </a:prstGeom>
          <a:noFill/>
        </p:spPr>
        <p:txBody>
          <a:bodyPr wrap="square" rtlCol="0">
            <a:spAutoFit/>
          </a:bodyPr>
          <a:lstStyle/>
          <a:p>
            <a:r>
              <a:rPr lang="pt-PT" sz="1400" dirty="0" err="1">
                <a:solidFill>
                  <a:schemeClr val="tx2"/>
                </a:solidFill>
                <a:latin typeface="+mj-lt"/>
              </a:rPr>
              <a:t>Utils.h</a:t>
            </a:r>
            <a:endParaRPr lang="pt-PT" sz="1400" dirty="0">
              <a:solidFill>
                <a:schemeClr val="tx2"/>
              </a:solidFill>
              <a:latin typeface="+mj-lt"/>
            </a:endParaRPr>
          </a:p>
          <a:p>
            <a:r>
              <a:rPr lang="pt-PT" sz="1400" dirty="0" err="1">
                <a:solidFill>
                  <a:schemeClr val="tx2"/>
                </a:solidFill>
                <a:latin typeface="+mj-lt"/>
              </a:rPr>
              <a:t>This</a:t>
            </a:r>
            <a:r>
              <a:rPr lang="pt-PT" sz="1400" dirty="0">
                <a:solidFill>
                  <a:schemeClr val="tx2"/>
                </a:solidFill>
                <a:latin typeface="+mj-lt"/>
              </a:rPr>
              <a:t> </a:t>
            </a:r>
            <a:r>
              <a:rPr lang="pt-PT" sz="1400" dirty="0" err="1">
                <a:solidFill>
                  <a:schemeClr val="tx2"/>
                </a:solidFill>
                <a:latin typeface="+mj-lt"/>
              </a:rPr>
              <a:t>header</a:t>
            </a:r>
            <a:r>
              <a:rPr lang="pt-PT" sz="1400" dirty="0">
                <a:solidFill>
                  <a:schemeClr val="tx2"/>
                </a:solidFill>
                <a:latin typeface="+mj-lt"/>
              </a:rPr>
              <a:t> file </a:t>
            </a:r>
            <a:r>
              <a:rPr lang="pt-PT" sz="1400" dirty="0" err="1">
                <a:solidFill>
                  <a:schemeClr val="tx2"/>
                </a:solidFill>
                <a:latin typeface="+mj-lt"/>
              </a:rPr>
              <a:t>is</a:t>
            </a:r>
            <a:r>
              <a:rPr lang="pt-PT" sz="1400" dirty="0">
                <a:solidFill>
                  <a:schemeClr val="tx2"/>
                </a:solidFill>
                <a:latin typeface="+mj-lt"/>
              </a:rPr>
              <a:t> </a:t>
            </a:r>
            <a:r>
              <a:rPr lang="pt-PT" sz="1400" dirty="0" err="1">
                <a:solidFill>
                  <a:schemeClr val="tx2"/>
                </a:solidFill>
                <a:latin typeface="+mj-lt"/>
              </a:rPr>
              <a:t>used</a:t>
            </a:r>
            <a:r>
              <a:rPr lang="pt-PT" sz="1400" dirty="0">
                <a:solidFill>
                  <a:schemeClr val="tx2"/>
                </a:solidFill>
                <a:latin typeface="+mj-lt"/>
              </a:rPr>
              <a:t> for </a:t>
            </a:r>
            <a:r>
              <a:rPr lang="pt-PT" sz="1400" dirty="0" err="1">
                <a:solidFill>
                  <a:schemeClr val="tx2"/>
                </a:solidFill>
                <a:latin typeface="+mj-lt"/>
              </a:rPr>
              <a:t>the</a:t>
            </a:r>
            <a:r>
              <a:rPr lang="pt-PT" sz="1400" dirty="0">
                <a:solidFill>
                  <a:schemeClr val="tx2"/>
                </a:solidFill>
                <a:latin typeface="+mj-lt"/>
              </a:rPr>
              <a:t> </a:t>
            </a:r>
            <a:r>
              <a:rPr lang="pt-PT" sz="1400" dirty="0" err="1">
                <a:solidFill>
                  <a:schemeClr val="tx2"/>
                </a:solidFill>
                <a:latin typeface="+mj-lt"/>
              </a:rPr>
              <a:t>implementation</a:t>
            </a:r>
            <a:r>
              <a:rPr lang="pt-PT" sz="1400" dirty="0">
                <a:solidFill>
                  <a:schemeClr val="tx2"/>
                </a:solidFill>
                <a:latin typeface="+mj-lt"/>
              </a:rPr>
              <a:t> </a:t>
            </a:r>
            <a:r>
              <a:rPr lang="pt-PT" sz="1400" dirty="0" err="1">
                <a:solidFill>
                  <a:schemeClr val="tx2"/>
                </a:solidFill>
                <a:latin typeface="+mj-lt"/>
              </a:rPr>
              <a:t>of</a:t>
            </a:r>
            <a:r>
              <a:rPr lang="pt-PT" sz="1400" dirty="0">
                <a:solidFill>
                  <a:schemeClr val="tx2"/>
                </a:solidFill>
                <a:latin typeface="+mj-lt"/>
              </a:rPr>
              <a:t> </a:t>
            </a:r>
            <a:r>
              <a:rPr lang="pt-PT" sz="1400" dirty="0" err="1">
                <a:solidFill>
                  <a:schemeClr val="tx2"/>
                </a:solidFill>
                <a:latin typeface="+mj-lt"/>
              </a:rPr>
              <a:t>helpful</a:t>
            </a:r>
            <a:r>
              <a:rPr lang="pt-PT" sz="1400" dirty="0">
                <a:solidFill>
                  <a:schemeClr val="tx2"/>
                </a:solidFill>
                <a:latin typeface="+mj-lt"/>
              </a:rPr>
              <a:t> </a:t>
            </a:r>
            <a:r>
              <a:rPr lang="pt-PT" sz="1400" dirty="0" err="1">
                <a:solidFill>
                  <a:schemeClr val="tx2"/>
                </a:solidFill>
                <a:latin typeface="+mj-lt"/>
              </a:rPr>
              <a:t>utilities</a:t>
            </a:r>
            <a:r>
              <a:rPr lang="pt-PT" sz="1400" dirty="0">
                <a:solidFill>
                  <a:schemeClr val="tx2"/>
                </a:solidFill>
                <a:latin typeface="+mj-lt"/>
              </a:rPr>
              <a:t> </a:t>
            </a:r>
            <a:r>
              <a:rPr lang="pt-PT" sz="1400" dirty="0" err="1">
                <a:solidFill>
                  <a:schemeClr val="tx2"/>
                </a:solidFill>
                <a:latin typeface="+mj-lt"/>
              </a:rPr>
              <a:t>and</a:t>
            </a:r>
            <a:r>
              <a:rPr lang="pt-PT" sz="1400" dirty="0">
                <a:solidFill>
                  <a:schemeClr val="tx2"/>
                </a:solidFill>
                <a:latin typeface="+mj-lt"/>
              </a:rPr>
              <a:t> </a:t>
            </a:r>
            <a:r>
              <a:rPr lang="pt-PT" sz="1400" dirty="0" err="1">
                <a:solidFill>
                  <a:schemeClr val="tx2"/>
                </a:solidFill>
                <a:latin typeface="+mj-lt"/>
              </a:rPr>
              <a:t>algorithms</a:t>
            </a:r>
            <a:r>
              <a:rPr lang="pt-PT" sz="1400" dirty="0">
                <a:solidFill>
                  <a:schemeClr val="tx2"/>
                </a:solidFill>
                <a:latin typeface="+mj-lt"/>
              </a:rPr>
              <a:t>.</a:t>
            </a:r>
          </a:p>
          <a:p>
            <a:pPr marL="800100" lvl="1" indent="-342900">
              <a:buFont typeface="Arial" panose="020B0604020202020204" pitchFamily="34" charset="0"/>
              <a:buChar char="•"/>
            </a:pPr>
            <a:r>
              <a:rPr lang="pt-PT" sz="1400" dirty="0" err="1">
                <a:solidFill>
                  <a:schemeClr val="tx2"/>
                </a:solidFill>
                <a:latin typeface="+mj-lt"/>
              </a:rPr>
              <a:t>class</a:t>
            </a:r>
            <a:r>
              <a:rPr lang="pt-PT" sz="1400" dirty="0">
                <a:solidFill>
                  <a:schemeClr val="tx2"/>
                </a:solidFill>
                <a:latin typeface="+mj-lt"/>
              </a:rPr>
              <a:t> Date</a:t>
            </a:r>
          </a:p>
          <a:p>
            <a:pPr marL="800100" lvl="1" indent="-342900">
              <a:buFont typeface="Arial" panose="020B0604020202020204" pitchFamily="34" charset="0"/>
              <a:buChar char="•"/>
            </a:pPr>
            <a:r>
              <a:rPr lang="pt-PT" sz="1400" dirty="0" err="1">
                <a:solidFill>
                  <a:schemeClr val="tx2"/>
                </a:solidFill>
                <a:latin typeface="+mj-lt"/>
              </a:rPr>
              <a:t>class</a:t>
            </a:r>
            <a:r>
              <a:rPr lang="pt-PT" sz="1400" dirty="0">
                <a:solidFill>
                  <a:schemeClr val="tx2"/>
                </a:solidFill>
                <a:latin typeface="+mj-lt"/>
              </a:rPr>
              <a:t> Time</a:t>
            </a:r>
          </a:p>
          <a:p>
            <a:pPr marL="800100" lvl="1" indent="-342900">
              <a:buFont typeface="Arial" panose="020B0604020202020204" pitchFamily="34" charset="0"/>
              <a:buChar char="•"/>
            </a:pPr>
            <a:r>
              <a:rPr lang="pt-PT" sz="1400" dirty="0" err="1">
                <a:solidFill>
                  <a:schemeClr val="tx2"/>
                </a:solidFill>
                <a:latin typeface="+mj-lt"/>
              </a:rPr>
              <a:t>Binary</a:t>
            </a:r>
            <a:r>
              <a:rPr lang="pt-PT" sz="1400" dirty="0">
                <a:solidFill>
                  <a:schemeClr val="tx2"/>
                </a:solidFill>
                <a:latin typeface="+mj-lt"/>
              </a:rPr>
              <a:t> </a:t>
            </a:r>
            <a:r>
              <a:rPr lang="pt-PT" sz="1400" dirty="0" err="1">
                <a:solidFill>
                  <a:schemeClr val="tx2"/>
                </a:solidFill>
                <a:latin typeface="+mj-lt"/>
              </a:rPr>
              <a:t>Search</a:t>
            </a:r>
            <a:endParaRPr lang="pt-PT" sz="1400" dirty="0">
              <a:solidFill>
                <a:schemeClr val="tx2"/>
              </a:solidFill>
              <a:latin typeface="+mj-lt"/>
            </a:endParaRPr>
          </a:p>
          <a:p>
            <a:pPr marL="800100" lvl="1" indent="-342900">
              <a:buFont typeface="Arial" panose="020B0604020202020204" pitchFamily="34" charset="0"/>
              <a:buChar char="•"/>
            </a:pPr>
            <a:r>
              <a:rPr lang="pt-PT" sz="1400" dirty="0" err="1">
                <a:solidFill>
                  <a:schemeClr val="tx2"/>
                </a:solidFill>
                <a:latin typeface="+mj-lt"/>
              </a:rPr>
              <a:t>Sequential</a:t>
            </a:r>
            <a:r>
              <a:rPr lang="pt-PT" sz="1400" dirty="0">
                <a:solidFill>
                  <a:schemeClr val="tx2"/>
                </a:solidFill>
                <a:latin typeface="+mj-lt"/>
              </a:rPr>
              <a:t> </a:t>
            </a:r>
            <a:r>
              <a:rPr lang="pt-PT" sz="1400" dirty="0" err="1">
                <a:solidFill>
                  <a:schemeClr val="tx2"/>
                </a:solidFill>
                <a:latin typeface="+mj-lt"/>
              </a:rPr>
              <a:t>Search</a:t>
            </a:r>
            <a:endParaRPr lang="pt-PT" sz="1400" dirty="0">
              <a:solidFill>
                <a:schemeClr val="tx2"/>
              </a:solidFill>
              <a:latin typeface="+mj-lt"/>
            </a:endParaRPr>
          </a:p>
          <a:p>
            <a:endParaRPr lang="pt-PT" sz="1200" dirty="0">
              <a:solidFill>
                <a:schemeClr val="tx2"/>
              </a:solidFill>
              <a:latin typeface="+mj-lt"/>
            </a:endParaRPr>
          </a:p>
        </p:txBody>
      </p:sp>
      <p:sp>
        <p:nvSpPr>
          <p:cNvPr id="65" name="TextBox 64">
            <a:extLst>
              <a:ext uri="{FF2B5EF4-FFF2-40B4-BE49-F238E27FC236}">
                <a16:creationId xmlns:a16="http://schemas.microsoft.com/office/drawing/2014/main" id="{973FB72D-34F2-408A-BBBC-D543D466B0EB}"/>
              </a:ext>
            </a:extLst>
          </p:cNvPr>
          <p:cNvSpPr txBox="1"/>
          <p:nvPr/>
        </p:nvSpPr>
        <p:spPr>
          <a:xfrm>
            <a:off x="7678988" y="3646041"/>
            <a:ext cx="3366284" cy="2246769"/>
          </a:xfrm>
          <a:prstGeom prst="rect">
            <a:avLst/>
          </a:prstGeom>
          <a:noFill/>
        </p:spPr>
        <p:txBody>
          <a:bodyPr wrap="square" rtlCol="0">
            <a:spAutoFit/>
          </a:bodyPr>
          <a:lstStyle/>
          <a:p>
            <a:r>
              <a:rPr lang="pt-PT" sz="1400" dirty="0" err="1">
                <a:solidFill>
                  <a:schemeClr val="tx2"/>
                </a:solidFill>
                <a:latin typeface="+mj-lt"/>
              </a:rPr>
              <a:t>Exception</a:t>
            </a:r>
            <a:endParaRPr lang="pt-PT" sz="1400" dirty="0">
              <a:solidFill>
                <a:schemeClr val="tx2"/>
              </a:solidFill>
              <a:latin typeface="+mj-lt"/>
            </a:endParaRPr>
          </a:p>
          <a:p>
            <a:r>
              <a:rPr lang="pt-PT" sz="1400" dirty="0" err="1">
                <a:solidFill>
                  <a:schemeClr val="tx2"/>
                </a:solidFill>
                <a:latin typeface="+mj-lt"/>
              </a:rPr>
              <a:t>Exception</a:t>
            </a:r>
            <a:r>
              <a:rPr lang="pt-PT" sz="1400" dirty="0">
                <a:solidFill>
                  <a:schemeClr val="tx2"/>
                </a:solidFill>
                <a:latin typeface="+mj-lt"/>
              </a:rPr>
              <a:t> classes </a:t>
            </a:r>
            <a:r>
              <a:rPr lang="pt-PT" sz="1400" dirty="0" err="1">
                <a:solidFill>
                  <a:schemeClr val="tx2"/>
                </a:solidFill>
                <a:latin typeface="+mj-lt"/>
              </a:rPr>
              <a:t>will</a:t>
            </a:r>
            <a:r>
              <a:rPr lang="pt-PT" sz="1400" dirty="0">
                <a:solidFill>
                  <a:schemeClr val="tx2"/>
                </a:solidFill>
                <a:latin typeface="+mj-lt"/>
              </a:rPr>
              <a:t> </a:t>
            </a:r>
            <a:r>
              <a:rPr lang="pt-PT" sz="1400" dirty="0" err="1">
                <a:solidFill>
                  <a:schemeClr val="tx2"/>
                </a:solidFill>
                <a:latin typeface="+mj-lt"/>
              </a:rPr>
              <a:t>be</a:t>
            </a:r>
            <a:r>
              <a:rPr lang="pt-PT" sz="1400" dirty="0">
                <a:solidFill>
                  <a:schemeClr val="tx2"/>
                </a:solidFill>
                <a:latin typeface="+mj-lt"/>
              </a:rPr>
              <a:t> </a:t>
            </a:r>
            <a:r>
              <a:rPr lang="pt-PT" sz="1400" dirty="0" err="1">
                <a:solidFill>
                  <a:schemeClr val="tx2"/>
                </a:solidFill>
                <a:latin typeface="+mj-lt"/>
              </a:rPr>
              <a:t>thoroughly</a:t>
            </a:r>
            <a:r>
              <a:rPr lang="pt-PT" sz="1400" dirty="0">
                <a:solidFill>
                  <a:schemeClr val="tx2"/>
                </a:solidFill>
                <a:latin typeface="+mj-lt"/>
              </a:rPr>
              <a:t> </a:t>
            </a:r>
            <a:r>
              <a:rPr lang="pt-PT" sz="1400" dirty="0" err="1">
                <a:solidFill>
                  <a:schemeClr val="tx2"/>
                </a:solidFill>
                <a:latin typeface="+mj-lt"/>
              </a:rPr>
              <a:t>explained</a:t>
            </a:r>
            <a:r>
              <a:rPr lang="pt-PT" sz="1400" dirty="0">
                <a:solidFill>
                  <a:schemeClr val="tx2"/>
                </a:solidFill>
                <a:latin typeface="+mj-lt"/>
              </a:rPr>
              <a:t> later.</a:t>
            </a:r>
          </a:p>
          <a:p>
            <a:pPr marL="800100" lvl="1" indent="-342900">
              <a:buFont typeface="Arial" panose="020B0604020202020204" pitchFamily="34" charset="0"/>
              <a:buChar char="•"/>
            </a:pPr>
            <a:r>
              <a:rPr lang="pt-PT" sz="1400" dirty="0" err="1">
                <a:solidFill>
                  <a:schemeClr val="tx2"/>
                </a:solidFill>
                <a:latin typeface="+mj-lt"/>
              </a:rPr>
              <a:t>ClientDoesNotExist</a:t>
            </a:r>
            <a:endParaRPr lang="pt-PT" sz="1400" dirty="0">
              <a:solidFill>
                <a:schemeClr val="tx2"/>
              </a:solidFill>
              <a:latin typeface="+mj-lt"/>
            </a:endParaRPr>
          </a:p>
          <a:p>
            <a:pPr marL="800100" lvl="1" indent="-342900">
              <a:buFont typeface="Arial" panose="020B0604020202020204" pitchFamily="34" charset="0"/>
              <a:buChar char="•"/>
            </a:pPr>
            <a:r>
              <a:rPr lang="pt-PT" sz="1400" dirty="0" err="1">
                <a:solidFill>
                  <a:schemeClr val="tx2"/>
                </a:solidFill>
                <a:latin typeface="+mj-lt"/>
              </a:rPr>
              <a:t>EmployeeDoesNotExist</a:t>
            </a:r>
            <a:endParaRPr lang="pt-PT" sz="1400" dirty="0">
              <a:solidFill>
                <a:schemeClr val="tx2"/>
              </a:solidFill>
              <a:latin typeface="+mj-lt"/>
            </a:endParaRPr>
          </a:p>
          <a:p>
            <a:pPr marL="800100" lvl="1" indent="-342900">
              <a:buFont typeface="Arial" panose="020B0604020202020204" pitchFamily="34" charset="0"/>
              <a:buChar char="•"/>
            </a:pPr>
            <a:r>
              <a:rPr lang="pt-PT" sz="1400" dirty="0" err="1">
                <a:solidFill>
                  <a:schemeClr val="tx2"/>
                </a:solidFill>
                <a:latin typeface="+mj-lt"/>
              </a:rPr>
              <a:t>LiftDoesNotExist</a:t>
            </a:r>
            <a:endParaRPr lang="pt-PT" sz="1400" dirty="0">
              <a:solidFill>
                <a:schemeClr val="tx2"/>
              </a:solidFill>
              <a:latin typeface="+mj-lt"/>
            </a:endParaRPr>
          </a:p>
          <a:p>
            <a:pPr marL="800100" lvl="1" indent="-342900">
              <a:buFont typeface="Arial" panose="020B0604020202020204" pitchFamily="34" charset="0"/>
              <a:buChar char="•"/>
            </a:pPr>
            <a:r>
              <a:rPr lang="pt-PT" sz="1400" dirty="0" err="1">
                <a:solidFill>
                  <a:schemeClr val="tx2"/>
                </a:solidFill>
                <a:latin typeface="+mj-lt"/>
              </a:rPr>
              <a:t>NotAnEntrepreneur</a:t>
            </a:r>
            <a:endParaRPr lang="pt-PT" sz="1400" dirty="0">
              <a:solidFill>
                <a:schemeClr val="tx2"/>
              </a:solidFill>
              <a:latin typeface="+mj-lt"/>
            </a:endParaRPr>
          </a:p>
          <a:p>
            <a:pPr marL="800100" lvl="1" indent="-342900">
              <a:buFont typeface="Arial" panose="020B0604020202020204" pitchFamily="34" charset="0"/>
              <a:buChar char="•"/>
            </a:pPr>
            <a:r>
              <a:rPr lang="pt-PT" sz="1400" dirty="0" err="1">
                <a:solidFill>
                  <a:schemeClr val="tx2"/>
                </a:solidFill>
                <a:latin typeface="+mj-lt"/>
              </a:rPr>
              <a:t>InvalidDate</a:t>
            </a:r>
            <a:endParaRPr lang="pt-PT" sz="1400" dirty="0">
              <a:solidFill>
                <a:schemeClr val="tx2"/>
              </a:solidFill>
              <a:latin typeface="+mj-lt"/>
            </a:endParaRPr>
          </a:p>
          <a:p>
            <a:pPr marL="800100" lvl="1" indent="-342900">
              <a:buFont typeface="Arial" panose="020B0604020202020204" pitchFamily="34" charset="0"/>
              <a:buChar char="•"/>
            </a:pPr>
            <a:r>
              <a:rPr lang="pt-PT" sz="1400" dirty="0" err="1">
                <a:solidFill>
                  <a:schemeClr val="tx2"/>
                </a:solidFill>
                <a:latin typeface="+mj-lt"/>
              </a:rPr>
              <a:t>InvalidTime</a:t>
            </a:r>
            <a:endParaRPr lang="pt-PT" sz="1400" dirty="0">
              <a:solidFill>
                <a:schemeClr val="tx2"/>
              </a:solidFill>
              <a:latin typeface="+mj-lt"/>
            </a:endParaRPr>
          </a:p>
          <a:p>
            <a:pPr marL="800100" lvl="1" indent="-342900">
              <a:buFont typeface="Arial" panose="020B0604020202020204" pitchFamily="34" charset="0"/>
              <a:buChar char="•"/>
            </a:pPr>
            <a:r>
              <a:rPr lang="pt-PT" sz="1400" dirty="0" err="1">
                <a:solidFill>
                  <a:schemeClr val="tx2"/>
                </a:solidFill>
                <a:latin typeface="+mj-lt"/>
              </a:rPr>
              <a:t>InvalidNumFloors</a:t>
            </a:r>
            <a:endParaRPr lang="pt-PT" sz="1400" dirty="0">
              <a:solidFill>
                <a:schemeClr val="tx2"/>
              </a:solidFill>
              <a:latin typeface="+mj-lt"/>
            </a:endParaRPr>
          </a:p>
        </p:txBody>
      </p:sp>
    </p:spTree>
    <p:extLst>
      <p:ext uri="{BB962C8B-B14F-4D97-AF65-F5344CB8AC3E}">
        <p14:creationId xmlns:p14="http://schemas.microsoft.com/office/powerpoint/2010/main" val="3757215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3"/>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63"/>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6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xit" presetSubtype="0" fill="hold" grpId="1" nodeType="clickEffect">
                                  <p:stCondLst>
                                    <p:cond delay="0"/>
                                  </p:stCondLst>
                                  <p:childTnLst>
                                    <p:set>
                                      <p:cBhvr>
                                        <p:cTn id="18" dur="1" fill="hold">
                                          <p:stCondLst>
                                            <p:cond delay="0"/>
                                          </p:stCondLst>
                                        </p:cTn>
                                        <p:tgtEl>
                                          <p:spTgt spid="64"/>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65"/>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6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3" grpId="0"/>
      <p:bldP spid="63" grpId="1"/>
      <p:bldP spid="64" grpId="0"/>
      <p:bldP spid="64" grpId="1"/>
      <p:bldP spid="65" grpId="0"/>
      <p:bldP spid="65" grpId="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52E518E9-FF6C-43DF-8755-25A8F085D50C}"/>
              </a:ext>
            </a:extLst>
          </p:cNvPr>
          <p:cNvSpPr txBox="1"/>
          <p:nvPr/>
        </p:nvSpPr>
        <p:spPr>
          <a:xfrm>
            <a:off x="685800" y="631257"/>
            <a:ext cx="2486025" cy="461665"/>
          </a:xfrm>
          <a:prstGeom prst="rect">
            <a:avLst/>
          </a:prstGeom>
          <a:noFill/>
        </p:spPr>
        <p:txBody>
          <a:bodyPr wrap="square" rtlCol="0">
            <a:spAutoFit/>
          </a:bodyPr>
          <a:lstStyle/>
          <a:p>
            <a:r>
              <a:rPr lang="en-US" sz="2400" dirty="0">
                <a:solidFill>
                  <a:schemeClr val="tx2"/>
                </a:solidFill>
                <a:latin typeface="+mj-lt"/>
              </a:rPr>
              <a:t>Implementation </a:t>
            </a:r>
          </a:p>
        </p:txBody>
      </p:sp>
      <p:sp>
        <p:nvSpPr>
          <p:cNvPr id="9" name="Subtítulo 2">
            <a:extLst>
              <a:ext uri="{FF2B5EF4-FFF2-40B4-BE49-F238E27FC236}">
                <a16:creationId xmlns:a16="http://schemas.microsoft.com/office/drawing/2014/main" id="{9BC11C44-D0DC-4D2B-9156-D713D43D532F}"/>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sp>
        <p:nvSpPr>
          <p:cNvPr id="29" name="Title 1">
            <a:extLst>
              <a:ext uri="{FF2B5EF4-FFF2-40B4-BE49-F238E27FC236}">
                <a16:creationId xmlns:a16="http://schemas.microsoft.com/office/drawing/2014/main" id="{5536FC76-1853-499C-A5DC-21FFCA2E599F}"/>
              </a:ext>
            </a:extLst>
          </p:cNvPr>
          <p:cNvSpPr txBox="1">
            <a:spLocks/>
          </p:cNvSpPr>
          <p:nvPr/>
        </p:nvSpPr>
        <p:spPr>
          <a:xfrm>
            <a:off x="685800" y="844403"/>
            <a:ext cx="9486900" cy="8191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r>
              <a:rPr lang="en-US" sz="4400" dirty="0">
                <a:solidFill>
                  <a:schemeClr val="accent6">
                    <a:lumMod val="50000"/>
                  </a:schemeClr>
                </a:solidFill>
              </a:rPr>
              <a:t>PITCH</a:t>
            </a:r>
            <a:endParaRPr lang="en-US" dirty="0">
              <a:solidFill>
                <a:schemeClr val="accent6">
                  <a:lumMod val="50000"/>
                </a:schemeClr>
              </a:solidFill>
            </a:endParaRPr>
          </a:p>
        </p:txBody>
      </p:sp>
      <p:sp>
        <p:nvSpPr>
          <p:cNvPr id="30" name="Rectangle: Rounded Corners 29">
            <a:extLst>
              <a:ext uri="{FF2B5EF4-FFF2-40B4-BE49-F238E27FC236}">
                <a16:creationId xmlns:a16="http://schemas.microsoft.com/office/drawing/2014/main" id="{A5004897-6692-4A86-9D9E-2E157888604C}"/>
              </a:ext>
            </a:extLst>
          </p:cNvPr>
          <p:cNvSpPr/>
          <p:nvPr/>
        </p:nvSpPr>
        <p:spPr>
          <a:xfrm>
            <a:off x="1389957" y="3688302"/>
            <a:ext cx="5126030" cy="2357052"/>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1" name="Rectangle: Rounded Corners 30">
            <a:extLst>
              <a:ext uri="{FF2B5EF4-FFF2-40B4-BE49-F238E27FC236}">
                <a16:creationId xmlns:a16="http://schemas.microsoft.com/office/drawing/2014/main" id="{6CD95CF7-4DBD-4687-ACA9-08C8108BFE0C}"/>
              </a:ext>
            </a:extLst>
          </p:cNvPr>
          <p:cNvSpPr/>
          <p:nvPr/>
        </p:nvSpPr>
        <p:spPr>
          <a:xfrm>
            <a:off x="6762759" y="3706209"/>
            <a:ext cx="4092118" cy="2321238"/>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3" name="Rectangle: Rounded Corners 32">
            <a:extLst>
              <a:ext uri="{FF2B5EF4-FFF2-40B4-BE49-F238E27FC236}">
                <a16:creationId xmlns:a16="http://schemas.microsoft.com/office/drawing/2014/main" id="{A98CDAC2-C870-4934-AC1C-75B52F269B6F}"/>
              </a:ext>
            </a:extLst>
          </p:cNvPr>
          <p:cNvSpPr/>
          <p:nvPr/>
        </p:nvSpPr>
        <p:spPr>
          <a:xfrm>
            <a:off x="1351417" y="1718096"/>
            <a:ext cx="5079670" cy="1873817"/>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2" name="TextBox 31">
            <a:extLst>
              <a:ext uri="{FF2B5EF4-FFF2-40B4-BE49-F238E27FC236}">
                <a16:creationId xmlns:a16="http://schemas.microsoft.com/office/drawing/2014/main" id="{51D1AF9D-D1F2-4B82-B8DB-F92F41EF040F}"/>
              </a:ext>
            </a:extLst>
          </p:cNvPr>
          <p:cNvSpPr txBox="1"/>
          <p:nvPr/>
        </p:nvSpPr>
        <p:spPr>
          <a:xfrm>
            <a:off x="1658072" y="1795756"/>
            <a:ext cx="4589800" cy="1815882"/>
          </a:xfrm>
          <a:prstGeom prst="rect">
            <a:avLst/>
          </a:prstGeom>
          <a:noFill/>
        </p:spPr>
        <p:txBody>
          <a:bodyPr wrap="square" rtlCol="0">
            <a:spAutoFit/>
          </a:bodyPr>
          <a:lstStyle/>
          <a:p>
            <a:r>
              <a:rPr lang="pt-PT" sz="1400" dirty="0" err="1">
                <a:solidFill>
                  <a:schemeClr val="tx2"/>
                </a:solidFill>
                <a:latin typeface="+mj-lt"/>
              </a:rPr>
              <a:t>Lift</a:t>
            </a:r>
            <a:endParaRPr lang="pt-PT" sz="1400" dirty="0">
              <a:solidFill>
                <a:schemeClr val="tx2"/>
              </a:solidFill>
              <a:latin typeface="+mj-lt"/>
            </a:endParaRPr>
          </a:p>
          <a:p>
            <a:r>
              <a:rPr lang="pt-PT" sz="1400" dirty="0" err="1">
                <a:solidFill>
                  <a:schemeClr val="tx2"/>
                </a:solidFill>
                <a:latin typeface="+mj-lt"/>
              </a:rPr>
              <a:t>Each</a:t>
            </a:r>
            <a:r>
              <a:rPr lang="pt-PT" sz="1400" dirty="0">
                <a:solidFill>
                  <a:schemeClr val="tx2"/>
                </a:solidFill>
                <a:latin typeface="+mj-lt"/>
              </a:rPr>
              <a:t> </a:t>
            </a:r>
            <a:r>
              <a:rPr lang="pt-PT" sz="1400" dirty="0" err="1">
                <a:solidFill>
                  <a:schemeClr val="tx2"/>
                </a:solidFill>
                <a:latin typeface="+mj-lt"/>
              </a:rPr>
              <a:t>lift</a:t>
            </a:r>
            <a:r>
              <a:rPr lang="pt-PT" sz="1400" dirty="0">
                <a:solidFill>
                  <a:schemeClr val="tx2"/>
                </a:solidFill>
                <a:latin typeface="+mj-lt"/>
              </a:rPr>
              <a:t> </a:t>
            </a:r>
            <a:r>
              <a:rPr lang="pt-PT" sz="1400" dirty="0" err="1">
                <a:solidFill>
                  <a:schemeClr val="tx2"/>
                </a:solidFill>
                <a:latin typeface="+mj-lt"/>
              </a:rPr>
              <a:t>is</a:t>
            </a:r>
            <a:r>
              <a:rPr lang="pt-PT" sz="1400" dirty="0">
                <a:solidFill>
                  <a:schemeClr val="tx2"/>
                </a:solidFill>
                <a:latin typeface="+mj-lt"/>
              </a:rPr>
              <a:t> </a:t>
            </a:r>
            <a:r>
              <a:rPr lang="pt-PT" sz="1400" dirty="0" err="1">
                <a:solidFill>
                  <a:schemeClr val="tx2"/>
                </a:solidFill>
                <a:latin typeface="+mj-lt"/>
              </a:rPr>
              <a:t>identified</a:t>
            </a:r>
            <a:r>
              <a:rPr lang="pt-PT" sz="1400" dirty="0">
                <a:solidFill>
                  <a:schemeClr val="tx2"/>
                </a:solidFill>
                <a:latin typeface="+mj-lt"/>
              </a:rPr>
              <a:t> </a:t>
            </a:r>
            <a:r>
              <a:rPr lang="pt-PT" sz="1400" dirty="0" err="1">
                <a:solidFill>
                  <a:schemeClr val="tx2"/>
                </a:solidFill>
                <a:latin typeface="+mj-lt"/>
              </a:rPr>
              <a:t>by</a:t>
            </a:r>
            <a:r>
              <a:rPr lang="pt-PT" sz="1400" dirty="0">
                <a:solidFill>
                  <a:schemeClr val="tx2"/>
                </a:solidFill>
                <a:latin typeface="+mj-lt"/>
              </a:rPr>
              <a:t> </a:t>
            </a:r>
            <a:r>
              <a:rPr lang="pt-PT" sz="1400" dirty="0" err="1">
                <a:solidFill>
                  <a:schemeClr val="tx2"/>
                </a:solidFill>
                <a:latin typeface="+mj-lt"/>
              </a:rPr>
              <a:t>its</a:t>
            </a:r>
            <a:r>
              <a:rPr lang="pt-PT" sz="1400" dirty="0">
                <a:solidFill>
                  <a:schemeClr val="tx2"/>
                </a:solidFill>
                <a:latin typeface="+mj-lt"/>
              </a:rPr>
              <a:t> </a:t>
            </a:r>
            <a:r>
              <a:rPr lang="pt-PT" sz="1400" dirty="0" err="1">
                <a:solidFill>
                  <a:schemeClr val="tx2"/>
                </a:solidFill>
                <a:latin typeface="+mj-lt"/>
              </a:rPr>
              <a:t>code</a:t>
            </a:r>
            <a:r>
              <a:rPr lang="pt-PT" sz="1400" dirty="0">
                <a:solidFill>
                  <a:schemeClr val="tx2"/>
                </a:solidFill>
                <a:latin typeface="+mj-lt"/>
              </a:rPr>
              <a:t>, </a:t>
            </a:r>
            <a:r>
              <a:rPr lang="pt-PT" sz="1400" dirty="0" err="1">
                <a:solidFill>
                  <a:schemeClr val="tx2"/>
                </a:solidFill>
                <a:latin typeface="+mj-lt"/>
              </a:rPr>
              <a:t>static</a:t>
            </a:r>
            <a:r>
              <a:rPr lang="pt-PT" sz="1400" dirty="0">
                <a:solidFill>
                  <a:schemeClr val="tx2"/>
                </a:solidFill>
                <a:latin typeface="+mj-lt"/>
              </a:rPr>
              <a:t> </a:t>
            </a:r>
            <a:r>
              <a:rPr lang="pt-PT" sz="1400" dirty="0" err="1">
                <a:solidFill>
                  <a:schemeClr val="tx2"/>
                </a:solidFill>
                <a:latin typeface="+mj-lt"/>
              </a:rPr>
              <a:t>parameter</a:t>
            </a:r>
            <a:r>
              <a:rPr lang="pt-PT" sz="1400" dirty="0">
                <a:solidFill>
                  <a:schemeClr val="tx2"/>
                </a:solidFill>
                <a:latin typeface="+mj-lt"/>
              </a:rPr>
              <a:t>.</a:t>
            </a:r>
          </a:p>
          <a:p>
            <a:r>
              <a:rPr lang="pt-PT" sz="1400" dirty="0" err="1">
                <a:solidFill>
                  <a:schemeClr val="tx2"/>
                </a:solidFill>
                <a:latin typeface="+mj-lt"/>
              </a:rPr>
              <a:t>It</a:t>
            </a:r>
            <a:r>
              <a:rPr lang="pt-PT" sz="1400" dirty="0">
                <a:solidFill>
                  <a:schemeClr val="tx2"/>
                </a:solidFill>
                <a:latin typeface="+mj-lt"/>
              </a:rPr>
              <a:t> </a:t>
            </a:r>
            <a:r>
              <a:rPr lang="pt-PT" sz="1400" dirty="0" err="1">
                <a:solidFill>
                  <a:schemeClr val="tx2"/>
                </a:solidFill>
                <a:latin typeface="+mj-lt"/>
              </a:rPr>
              <a:t>has</a:t>
            </a:r>
            <a:r>
              <a:rPr lang="pt-PT" sz="1400" dirty="0">
                <a:solidFill>
                  <a:schemeClr val="tx2"/>
                </a:solidFill>
                <a:latin typeface="+mj-lt"/>
              </a:rPr>
              <a:t> a </a:t>
            </a:r>
            <a:r>
              <a:rPr lang="pt-PT" sz="1400" dirty="0" err="1">
                <a:solidFill>
                  <a:schemeClr val="tx2"/>
                </a:solidFill>
                <a:latin typeface="+mj-lt"/>
              </a:rPr>
              <a:t>few</a:t>
            </a:r>
            <a:r>
              <a:rPr lang="pt-PT" sz="1400" dirty="0">
                <a:solidFill>
                  <a:schemeClr val="tx2"/>
                </a:solidFill>
                <a:latin typeface="+mj-lt"/>
              </a:rPr>
              <a:t> </a:t>
            </a:r>
            <a:r>
              <a:rPr lang="pt-PT" sz="1400" dirty="0" err="1">
                <a:solidFill>
                  <a:schemeClr val="tx2"/>
                </a:solidFill>
                <a:latin typeface="+mj-lt"/>
              </a:rPr>
              <a:t>other</a:t>
            </a:r>
            <a:r>
              <a:rPr lang="pt-PT" sz="1400" dirty="0">
                <a:solidFill>
                  <a:schemeClr val="tx2"/>
                </a:solidFill>
                <a:latin typeface="+mj-lt"/>
              </a:rPr>
              <a:t> </a:t>
            </a:r>
            <a:r>
              <a:rPr lang="pt-PT" sz="1400" dirty="0" err="1">
                <a:solidFill>
                  <a:schemeClr val="tx2"/>
                </a:solidFill>
                <a:latin typeface="+mj-lt"/>
              </a:rPr>
              <a:t>identifiers</a:t>
            </a:r>
            <a:r>
              <a:rPr lang="pt-PT" sz="1400" dirty="0">
                <a:solidFill>
                  <a:schemeClr val="tx2"/>
                </a:solidFill>
                <a:latin typeface="+mj-lt"/>
              </a:rPr>
              <a:t>, </a:t>
            </a:r>
            <a:r>
              <a:rPr lang="pt-PT" sz="1400" dirty="0" err="1">
                <a:solidFill>
                  <a:schemeClr val="tx2"/>
                </a:solidFill>
                <a:latin typeface="+mj-lt"/>
              </a:rPr>
              <a:t>such</a:t>
            </a:r>
            <a:r>
              <a:rPr lang="pt-PT" sz="1400" dirty="0">
                <a:solidFill>
                  <a:schemeClr val="tx2"/>
                </a:solidFill>
                <a:latin typeface="+mj-lt"/>
              </a:rPr>
              <a:t> as </a:t>
            </a:r>
            <a:r>
              <a:rPr lang="pt-PT" sz="1400" dirty="0" err="1">
                <a:solidFill>
                  <a:schemeClr val="tx2"/>
                </a:solidFill>
                <a:latin typeface="+mj-lt"/>
              </a:rPr>
              <a:t>its</a:t>
            </a:r>
            <a:r>
              <a:rPr lang="pt-PT" sz="1400" dirty="0">
                <a:solidFill>
                  <a:schemeClr val="tx2"/>
                </a:solidFill>
                <a:latin typeface="+mj-lt"/>
              </a:rPr>
              <a:t> </a:t>
            </a:r>
            <a:r>
              <a:rPr lang="pt-PT" sz="1400" dirty="0" err="1">
                <a:solidFill>
                  <a:schemeClr val="tx2"/>
                </a:solidFill>
                <a:latin typeface="+mj-lt"/>
              </a:rPr>
              <a:t>adress</a:t>
            </a:r>
            <a:r>
              <a:rPr lang="pt-PT" sz="1400" dirty="0">
                <a:solidFill>
                  <a:schemeClr val="tx2"/>
                </a:solidFill>
                <a:latin typeface="+mj-lt"/>
              </a:rPr>
              <a:t> &amp; </a:t>
            </a:r>
            <a:r>
              <a:rPr lang="pt-PT" sz="1400" dirty="0" err="1">
                <a:solidFill>
                  <a:schemeClr val="tx2"/>
                </a:solidFill>
                <a:latin typeface="+mj-lt"/>
              </a:rPr>
              <a:t>client’s</a:t>
            </a:r>
            <a:r>
              <a:rPr lang="pt-PT" sz="1400" dirty="0">
                <a:solidFill>
                  <a:schemeClr val="tx2"/>
                </a:solidFill>
                <a:latin typeface="+mj-lt"/>
              </a:rPr>
              <a:t> </a:t>
            </a:r>
            <a:r>
              <a:rPr lang="pt-PT" sz="1400" dirty="0" err="1">
                <a:solidFill>
                  <a:schemeClr val="tx2"/>
                </a:solidFill>
                <a:latin typeface="+mj-lt"/>
              </a:rPr>
              <a:t>nif</a:t>
            </a:r>
            <a:r>
              <a:rPr lang="pt-PT" sz="1400" dirty="0">
                <a:solidFill>
                  <a:schemeClr val="tx2"/>
                </a:solidFill>
                <a:latin typeface="+mj-lt"/>
              </a:rPr>
              <a:t>.</a:t>
            </a:r>
          </a:p>
          <a:p>
            <a:r>
              <a:rPr lang="pt-PT" sz="1400" dirty="0" err="1">
                <a:solidFill>
                  <a:schemeClr val="tx2"/>
                </a:solidFill>
                <a:latin typeface="+mj-lt"/>
              </a:rPr>
              <a:t>Important</a:t>
            </a:r>
            <a:r>
              <a:rPr lang="pt-PT" sz="1400" dirty="0">
                <a:solidFill>
                  <a:schemeClr val="tx2"/>
                </a:solidFill>
                <a:latin typeface="+mj-lt"/>
              </a:rPr>
              <a:t> </a:t>
            </a:r>
            <a:r>
              <a:rPr lang="pt-PT" sz="1400" dirty="0" err="1">
                <a:solidFill>
                  <a:schemeClr val="tx2"/>
                </a:solidFill>
                <a:latin typeface="+mj-lt"/>
              </a:rPr>
              <a:t>parameters</a:t>
            </a:r>
            <a:r>
              <a:rPr lang="pt-PT" sz="1400" dirty="0">
                <a:solidFill>
                  <a:schemeClr val="tx2"/>
                </a:solidFill>
                <a:latin typeface="+mj-lt"/>
              </a:rPr>
              <a:t>:</a:t>
            </a:r>
          </a:p>
          <a:p>
            <a:pPr marL="800100" lvl="1" indent="-342900">
              <a:buFont typeface="Arial" panose="020B0604020202020204" pitchFamily="34" charset="0"/>
              <a:buChar char="•"/>
            </a:pPr>
            <a:r>
              <a:rPr lang="pt-PT" sz="1400" dirty="0" err="1">
                <a:solidFill>
                  <a:schemeClr val="tx2"/>
                </a:solidFill>
                <a:latin typeface="+mj-lt"/>
              </a:rPr>
              <a:t>static</a:t>
            </a:r>
            <a:r>
              <a:rPr lang="pt-PT" sz="1400" dirty="0">
                <a:solidFill>
                  <a:schemeClr val="tx2"/>
                </a:solidFill>
                <a:latin typeface="+mj-lt"/>
              </a:rPr>
              <a:t> </a:t>
            </a:r>
            <a:r>
              <a:rPr lang="pt-PT" sz="1400" dirty="0" err="1">
                <a:solidFill>
                  <a:schemeClr val="tx2"/>
                </a:solidFill>
                <a:latin typeface="+mj-lt"/>
              </a:rPr>
              <a:t>doorOpens</a:t>
            </a:r>
            <a:endParaRPr lang="pt-PT" sz="1400" dirty="0">
              <a:solidFill>
                <a:schemeClr val="tx2"/>
              </a:solidFill>
              <a:latin typeface="+mj-lt"/>
            </a:endParaRPr>
          </a:p>
          <a:p>
            <a:pPr marL="800100" lvl="1" indent="-342900">
              <a:buFont typeface="Arial" panose="020B0604020202020204" pitchFamily="34" charset="0"/>
              <a:buChar char="•"/>
            </a:pPr>
            <a:r>
              <a:rPr lang="pt-PT" sz="1400" dirty="0" err="1">
                <a:solidFill>
                  <a:schemeClr val="tx2"/>
                </a:solidFill>
                <a:latin typeface="+mj-lt"/>
              </a:rPr>
              <a:t>vector</a:t>
            </a:r>
            <a:r>
              <a:rPr lang="pt-PT" sz="1400" dirty="0">
                <a:solidFill>
                  <a:schemeClr val="tx2"/>
                </a:solidFill>
                <a:latin typeface="+mj-lt"/>
              </a:rPr>
              <a:t>&lt;Moves&gt;</a:t>
            </a:r>
            <a:r>
              <a:rPr lang="pt-PT" sz="1400" dirty="0" err="1">
                <a:solidFill>
                  <a:schemeClr val="tx2"/>
                </a:solidFill>
                <a:latin typeface="+mj-lt"/>
              </a:rPr>
              <a:t>movesHistory</a:t>
            </a:r>
            <a:r>
              <a:rPr lang="pt-PT" sz="1400" dirty="0">
                <a:solidFill>
                  <a:schemeClr val="tx2"/>
                </a:solidFill>
                <a:latin typeface="+mj-lt"/>
              </a:rPr>
              <a:t>;</a:t>
            </a:r>
          </a:p>
          <a:p>
            <a:pPr marL="800100" lvl="1" indent="-342900">
              <a:buFont typeface="Arial" panose="020B0604020202020204" pitchFamily="34" charset="0"/>
              <a:buChar char="•"/>
            </a:pPr>
            <a:r>
              <a:rPr lang="pt-PT" sz="1400" dirty="0" err="1">
                <a:solidFill>
                  <a:schemeClr val="tx2"/>
                </a:solidFill>
                <a:latin typeface="+mj-lt"/>
              </a:rPr>
              <a:t>vector</a:t>
            </a:r>
            <a:r>
              <a:rPr lang="pt-PT" sz="1400" dirty="0">
                <a:solidFill>
                  <a:schemeClr val="tx2"/>
                </a:solidFill>
                <a:latin typeface="+mj-lt"/>
              </a:rPr>
              <a:t>&lt;</a:t>
            </a:r>
            <a:r>
              <a:rPr lang="pt-PT" sz="1400" dirty="0" err="1">
                <a:solidFill>
                  <a:schemeClr val="tx2"/>
                </a:solidFill>
                <a:latin typeface="+mj-lt"/>
              </a:rPr>
              <a:t>Maintenance</a:t>
            </a:r>
            <a:r>
              <a:rPr lang="pt-PT" sz="1400" dirty="0">
                <a:solidFill>
                  <a:schemeClr val="tx2"/>
                </a:solidFill>
                <a:latin typeface="+mj-lt"/>
              </a:rPr>
              <a:t>&gt; </a:t>
            </a:r>
            <a:r>
              <a:rPr lang="pt-PT" sz="1400" dirty="0" err="1">
                <a:solidFill>
                  <a:schemeClr val="tx2"/>
                </a:solidFill>
                <a:latin typeface="+mj-lt"/>
              </a:rPr>
              <a:t>maintHistory</a:t>
            </a:r>
            <a:r>
              <a:rPr lang="pt-PT" sz="1400" dirty="0">
                <a:solidFill>
                  <a:schemeClr val="tx2"/>
                </a:solidFill>
                <a:latin typeface="+mj-lt"/>
              </a:rPr>
              <a:t>;</a:t>
            </a:r>
          </a:p>
          <a:p>
            <a:pPr marL="800100" lvl="1" indent="-342900">
              <a:buFont typeface="Arial" panose="020B0604020202020204" pitchFamily="34" charset="0"/>
              <a:buChar char="•"/>
            </a:pPr>
            <a:r>
              <a:rPr lang="pt-PT" sz="1400" dirty="0" err="1">
                <a:solidFill>
                  <a:schemeClr val="tx2"/>
                </a:solidFill>
                <a:latin typeface="+mj-lt"/>
              </a:rPr>
              <a:t>int</a:t>
            </a:r>
            <a:r>
              <a:rPr lang="pt-PT" sz="1400" dirty="0">
                <a:solidFill>
                  <a:schemeClr val="tx2"/>
                </a:solidFill>
                <a:latin typeface="+mj-lt"/>
              </a:rPr>
              <a:t> </a:t>
            </a:r>
            <a:r>
              <a:rPr lang="pt-PT" sz="1400" dirty="0" err="1">
                <a:solidFill>
                  <a:schemeClr val="tx2"/>
                </a:solidFill>
                <a:latin typeface="+mj-lt"/>
              </a:rPr>
              <a:t>regularTime</a:t>
            </a:r>
            <a:r>
              <a:rPr lang="pt-PT" sz="1400" dirty="0">
                <a:solidFill>
                  <a:schemeClr val="tx2"/>
                </a:solidFill>
                <a:latin typeface="+mj-lt"/>
              </a:rPr>
              <a:t>;</a:t>
            </a:r>
          </a:p>
        </p:txBody>
      </p:sp>
      <p:sp>
        <p:nvSpPr>
          <p:cNvPr id="7" name="TextBox 6">
            <a:extLst>
              <a:ext uri="{FF2B5EF4-FFF2-40B4-BE49-F238E27FC236}">
                <a16:creationId xmlns:a16="http://schemas.microsoft.com/office/drawing/2014/main" id="{AFE46971-954A-4D5E-8EEC-DCFD3216ACEB}"/>
              </a:ext>
            </a:extLst>
          </p:cNvPr>
          <p:cNvSpPr txBox="1"/>
          <p:nvPr/>
        </p:nvSpPr>
        <p:spPr>
          <a:xfrm>
            <a:off x="7116887" y="1860352"/>
            <a:ext cx="1634520" cy="1015663"/>
          </a:xfrm>
          <a:prstGeom prst="rect">
            <a:avLst/>
          </a:prstGeom>
          <a:solidFill>
            <a:schemeClr val="accent3">
              <a:lumMod val="40000"/>
              <a:lumOff val="60000"/>
            </a:schemeClr>
          </a:solidFill>
          <a:ln>
            <a:noFill/>
          </a:ln>
        </p:spPr>
        <p:txBody>
          <a:bodyPr wrap="square" rtlCol="0">
            <a:spAutoFit/>
          </a:bodyPr>
          <a:lstStyle/>
          <a:p>
            <a:r>
              <a:rPr lang="pt-PT" sz="1200" dirty="0" err="1">
                <a:solidFill>
                  <a:schemeClr val="tx2"/>
                </a:solidFill>
                <a:latin typeface="+mj-lt"/>
              </a:rPr>
              <a:t>struct</a:t>
            </a:r>
            <a:r>
              <a:rPr lang="pt-PT" sz="1200" dirty="0">
                <a:solidFill>
                  <a:schemeClr val="tx2"/>
                </a:solidFill>
                <a:latin typeface="+mj-lt"/>
              </a:rPr>
              <a:t> </a:t>
            </a:r>
            <a:r>
              <a:rPr lang="pt-PT" sz="1200" dirty="0" err="1">
                <a:solidFill>
                  <a:schemeClr val="tx2"/>
                </a:solidFill>
                <a:latin typeface="+mj-lt"/>
              </a:rPr>
              <a:t>Maintenance</a:t>
            </a:r>
            <a:r>
              <a:rPr lang="pt-PT" sz="1200" dirty="0">
                <a:solidFill>
                  <a:schemeClr val="tx2"/>
                </a:solidFill>
                <a:latin typeface="+mj-lt"/>
              </a:rPr>
              <a:t>{</a:t>
            </a:r>
          </a:p>
          <a:p>
            <a:pPr lvl="1"/>
            <a:r>
              <a:rPr lang="pt-PT" sz="1200" dirty="0">
                <a:solidFill>
                  <a:schemeClr val="tx2"/>
                </a:solidFill>
                <a:latin typeface="+mj-lt"/>
              </a:rPr>
              <a:t>Date </a:t>
            </a:r>
            <a:r>
              <a:rPr lang="pt-PT" sz="1200" dirty="0" err="1">
                <a:solidFill>
                  <a:schemeClr val="tx2"/>
                </a:solidFill>
                <a:latin typeface="+mj-lt"/>
              </a:rPr>
              <a:t>date</a:t>
            </a:r>
            <a:r>
              <a:rPr lang="pt-PT" sz="1200" dirty="0">
                <a:solidFill>
                  <a:schemeClr val="tx2"/>
                </a:solidFill>
                <a:latin typeface="+mj-lt"/>
              </a:rPr>
              <a:t>;</a:t>
            </a:r>
          </a:p>
          <a:p>
            <a:pPr lvl="1"/>
            <a:r>
              <a:rPr lang="pt-PT" sz="1200" dirty="0" err="1">
                <a:solidFill>
                  <a:schemeClr val="tx2"/>
                </a:solidFill>
                <a:latin typeface="+mj-lt"/>
              </a:rPr>
              <a:t>unsigned</a:t>
            </a:r>
            <a:r>
              <a:rPr lang="pt-PT" sz="1200" dirty="0">
                <a:solidFill>
                  <a:schemeClr val="tx2"/>
                </a:solidFill>
                <a:latin typeface="+mj-lt"/>
              </a:rPr>
              <a:t> </a:t>
            </a:r>
            <a:r>
              <a:rPr lang="pt-PT" sz="1200" dirty="0" err="1">
                <a:solidFill>
                  <a:schemeClr val="tx2"/>
                </a:solidFill>
                <a:latin typeface="+mj-lt"/>
              </a:rPr>
              <a:t>int</a:t>
            </a:r>
            <a:r>
              <a:rPr lang="pt-PT" sz="1200" dirty="0">
                <a:solidFill>
                  <a:schemeClr val="tx2"/>
                </a:solidFill>
                <a:latin typeface="+mj-lt"/>
              </a:rPr>
              <a:t> </a:t>
            </a:r>
            <a:r>
              <a:rPr lang="pt-PT" sz="1200" dirty="0" err="1">
                <a:solidFill>
                  <a:schemeClr val="tx2"/>
                </a:solidFill>
                <a:latin typeface="+mj-lt"/>
              </a:rPr>
              <a:t>nifEmployee</a:t>
            </a:r>
            <a:r>
              <a:rPr lang="pt-PT" sz="1200" dirty="0">
                <a:solidFill>
                  <a:schemeClr val="tx2"/>
                </a:solidFill>
                <a:latin typeface="+mj-lt"/>
              </a:rPr>
              <a:t>;</a:t>
            </a:r>
          </a:p>
          <a:p>
            <a:pPr lvl="1"/>
            <a:r>
              <a:rPr lang="pt-PT" sz="1200" dirty="0">
                <a:solidFill>
                  <a:schemeClr val="tx2"/>
                </a:solidFill>
                <a:latin typeface="+mj-lt"/>
              </a:rPr>
              <a:t>};</a:t>
            </a:r>
          </a:p>
        </p:txBody>
      </p:sp>
      <p:sp>
        <p:nvSpPr>
          <p:cNvPr id="55" name="TextBox 54">
            <a:extLst>
              <a:ext uri="{FF2B5EF4-FFF2-40B4-BE49-F238E27FC236}">
                <a16:creationId xmlns:a16="http://schemas.microsoft.com/office/drawing/2014/main" id="{D364BEF7-42EF-46EB-A457-43763A8353A2}"/>
              </a:ext>
            </a:extLst>
          </p:cNvPr>
          <p:cNvSpPr txBox="1"/>
          <p:nvPr/>
        </p:nvSpPr>
        <p:spPr>
          <a:xfrm>
            <a:off x="9043133" y="2022253"/>
            <a:ext cx="1715446" cy="1569660"/>
          </a:xfrm>
          <a:prstGeom prst="rect">
            <a:avLst/>
          </a:prstGeom>
          <a:solidFill>
            <a:schemeClr val="accent3">
              <a:lumMod val="40000"/>
              <a:lumOff val="60000"/>
            </a:schemeClr>
          </a:solidFill>
        </p:spPr>
        <p:txBody>
          <a:bodyPr wrap="square" rtlCol="0">
            <a:spAutoFit/>
          </a:bodyPr>
          <a:lstStyle/>
          <a:p>
            <a:r>
              <a:rPr lang="pt-PT" sz="1200" dirty="0" err="1">
                <a:solidFill>
                  <a:schemeClr val="tx2"/>
                </a:solidFill>
                <a:latin typeface="+mj-lt"/>
              </a:rPr>
              <a:t>struct</a:t>
            </a:r>
            <a:r>
              <a:rPr lang="pt-PT" sz="1200" dirty="0">
                <a:solidFill>
                  <a:schemeClr val="tx2"/>
                </a:solidFill>
                <a:latin typeface="+mj-lt"/>
              </a:rPr>
              <a:t> Moves{</a:t>
            </a:r>
          </a:p>
          <a:p>
            <a:pPr lvl="1"/>
            <a:r>
              <a:rPr lang="pt-PT" sz="1200" dirty="0">
                <a:solidFill>
                  <a:schemeClr val="tx2"/>
                </a:solidFill>
                <a:latin typeface="+mj-lt"/>
              </a:rPr>
              <a:t>Date </a:t>
            </a:r>
            <a:r>
              <a:rPr lang="pt-PT" sz="1200" dirty="0" err="1">
                <a:solidFill>
                  <a:schemeClr val="tx2"/>
                </a:solidFill>
                <a:latin typeface="+mj-lt"/>
              </a:rPr>
              <a:t>date</a:t>
            </a:r>
            <a:r>
              <a:rPr lang="pt-PT" sz="1200" dirty="0">
                <a:solidFill>
                  <a:schemeClr val="tx2"/>
                </a:solidFill>
                <a:latin typeface="+mj-lt"/>
              </a:rPr>
              <a:t>;</a:t>
            </a:r>
          </a:p>
          <a:p>
            <a:pPr lvl="1"/>
            <a:r>
              <a:rPr lang="pt-PT" sz="1200" dirty="0" err="1">
                <a:solidFill>
                  <a:schemeClr val="tx2"/>
                </a:solidFill>
                <a:latin typeface="+mj-lt"/>
              </a:rPr>
              <a:t>int</a:t>
            </a:r>
            <a:r>
              <a:rPr lang="pt-PT" sz="1200" dirty="0">
                <a:solidFill>
                  <a:schemeClr val="tx2"/>
                </a:solidFill>
                <a:latin typeface="+mj-lt"/>
              </a:rPr>
              <a:t> </a:t>
            </a:r>
            <a:r>
              <a:rPr lang="pt-PT" sz="1200" dirty="0" err="1">
                <a:solidFill>
                  <a:schemeClr val="tx2"/>
                </a:solidFill>
                <a:latin typeface="+mj-lt"/>
              </a:rPr>
              <a:t>from</a:t>
            </a:r>
            <a:r>
              <a:rPr lang="pt-PT" sz="1200" dirty="0">
                <a:solidFill>
                  <a:schemeClr val="tx2"/>
                </a:solidFill>
                <a:latin typeface="+mj-lt"/>
              </a:rPr>
              <a:t>;</a:t>
            </a:r>
          </a:p>
          <a:p>
            <a:pPr lvl="1"/>
            <a:r>
              <a:rPr lang="pt-PT" sz="1200" dirty="0" err="1">
                <a:solidFill>
                  <a:schemeClr val="tx2"/>
                </a:solidFill>
                <a:latin typeface="+mj-lt"/>
              </a:rPr>
              <a:t>int</a:t>
            </a:r>
            <a:r>
              <a:rPr lang="pt-PT" sz="1200" dirty="0">
                <a:solidFill>
                  <a:schemeClr val="tx2"/>
                </a:solidFill>
                <a:latin typeface="+mj-lt"/>
              </a:rPr>
              <a:t> to;</a:t>
            </a:r>
          </a:p>
          <a:p>
            <a:pPr lvl="1"/>
            <a:r>
              <a:rPr lang="pt-PT" sz="1200" dirty="0" err="1">
                <a:solidFill>
                  <a:schemeClr val="tx2"/>
                </a:solidFill>
                <a:latin typeface="+mj-lt"/>
              </a:rPr>
              <a:t>int</a:t>
            </a:r>
            <a:r>
              <a:rPr lang="pt-PT" sz="1200" dirty="0">
                <a:solidFill>
                  <a:schemeClr val="tx2"/>
                </a:solidFill>
                <a:latin typeface="+mj-lt"/>
              </a:rPr>
              <a:t> </a:t>
            </a:r>
            <a:r>
              <a:rPr lang="pt-PT" sz="1200" dirty="0" err="1">
                <a:solidFill>
                  <a:schemeClr val="tx2"/>
                </a:solidFill>
                <a:latin typeface="+mj-lt"/>
              </a:rPr>
              <a:t>floorCount</a:t>
            </a:r>
            <a:r>
              <a:rPr lang="pt-PT" sz="1200" dirty="0">
                <a:solidFill>
                  <a:schemeClr val="tx2"/>
                </a:solidFill>
                <a:latin typeface="+mj-lt"/>
              </a:rPr>
              <a:t>;</a:t>
            </a:r>
          </a:p>
          <a:p>
            <a:pPr lvl="1"/>
            <a:r>
              <a:rPr lang="pt-PT" sz="1200" dirty="0">
                <a:solidFill>
                  <a:schemeClr val="tx2"/>
                </a:solidFill>
                <a:latin typeface="+mj-lt"/>
              </a:rPr>
              <a:t>Time </a:t>
            </a:r>
            <a:r>
              <a:rPr lang="pt-PT" sz="1200" dirty="0" err="1">
                <a:solidFill>
                  <a:schemeClr val="tx2"/>
                </a:solidFill>
                <a:latin typeface="+mj-lt"/>
              </a:rPr>
              <a:t>tInitial</a:t>
            </a:r>
            <a:r>
              <a:rPr lang="pt-PT" sz="1200" dirty="0">
                <a:solidFill>
                  <a:schemeClr val="tx2"/>
                </a:solidFill>
                <a:latin typeface="+mj-lt"/>
              </a:rPr>
              <a:t>;</a:t>
            </a:r>
          </a:p>
          <a:p>
            <a:pPr lvl="1"/>
            <a:r>
              <a:rPr lang="pt-PT" sz="1200" dirty="0">
                <a:solidFill>
                  <a:schemeClr val="tx2"/>
                </a:solidFill>
                <a:latin typeface="+mj-lt"/>
              </a:rPr>
              <a:t>Time </a:t>
            </a:r>
            <a:r>
              <a:rPr lang="pt-PT" sz="1200" dirty="0" err="1">
                <a:solidFill>
                  <a:schemeClr val="tx2"/>
                </a:solidFill>
                <a:latin typeface="+mj-lt"/>
              </a:rPr>
              <a:t>tFinal</a:t>
            </a:r>
            <a:r>
              <a:rPr lang="pt-PT" sz="1200" dirty="0">
                <a:solidFill>
                  <a:schemeClr val="tx2"/>
                </a:solidFill>
                <a:latin typeface="+mj-lt"/>
              </a:rPr>
              <a:t>;</a:t>
            </a:r>
          </a:p>
          <a:p>
            <a:pPr lvl="1"/>
            <a:r>
              <a:rPr lang="pt-PT" sz="1200" dirty="0">
                <a:solidFill>
                  <a:schemeClr val="tx2"/>
                </a:solidFill>
                <a:latin typeface="+mj-lt"/>
              </a:rPr>
              <a:t>};</a:t>
            </a:r>
          </a:p>
        </p:txBody>
      </p:sp>
      <p:cxnSp>
        <p:nvCxnSpPr>
          <p:cNvPr id="3" name="Straight Arrow Connector 2">
            <a:extLst>
              <a:ext uri="{FF2B5EF4-FFF2-40B4-BE49-F238E27FC236}">
                <a16:creationId xmlns:a16="http://schemas.microsoft.com/office/drawing/2014/main" id="{D84706D3-EDDC-490A-B7C9-27C0CCEC534B}"/>
              </a:ext>
            </a:extLst>
          </p:cNvPr>
          <p:cNvCxnSpPr/>
          <p:nvPr/>
        </p:nvCxnSpPr>
        <p:spPr>
          <a:xfrm>
            <a:off x="6638843" y="3132044"/>
            <a:ext cx="2062560"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B7C2B6DE-7BC6-49DC-A2CD-7FBCDB81C184}"/>
              </a:ext>
            </a:extLst>
          </p:cNvPr>
          <p:cNvCxnSpPr/>
          <p:nvPr/>
        </p:nvCxnSpPr>
        <p:spPr>
          <a:xfrm>
            <a:off x="6638843" y="2379407"/>
            <a:ext cx="306698"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37" name="TextBox 36">
            <a:extLst>
              <a:ext uri="{FF2B5EF4-FFF2-40B4-BE49-F238E27FC236}">
                <a16:creationId xmlns:a16="http://schemas.microsoft.com/office/drawing/2014/main" id="{96B1ED48-0AC5-4C69-A787-120B749DD462}"/>
              </a:ext>
            </a:extLst>
          </p:cNvPr>
          <p:cNvSpPr txBox="1"/>
          <p:nvPr/>
        </p:nvSpPr>
        <p:spPr>
          <a:xfrm>
            <a:off x="6985429" y="3873032"/>
            <a:ext cx="3816614" cy="1600438"/>
          </a:xfrm>
          <a:prstGeom prst="rect">
            <a:avLst/>
          </a:prstGeom>
          <a:noFill/>
        </p:spPr>
        <p:txBody>
          <a:bodyPr wrap="square" rtlCol="0">
            <a:spAutoFit/>
          </a:bodyPr>
          <a:lstStyle/>
          <a:p>
            <a:r>
              <a:rPr lang="pt-PT" sz="1400" dirty="0" err="1">
                <a:solidFill>
                  <a:schemeClr val="tx2"/>
                </a:solidFill>
                <a:latin typeface="+mj-lt"/>
              </a:rPr>
              <a:t>Client</a:t>
            </a:r>
            <a:endParaRPr lang="pt-PT" sz="1400" dirty="0">
              <a:solidFill>
                <a:schemeClr val="tx2"/>
              </a:solidFill>
              <a:latin typeface="+mj-lt"/>
            </a:endParaRPr>
          </a:p>
          <a:p>
            <a:r>
              <a:rPr lang="pt-PT" sz="1400" dirty="0" err="1">
                <a:solidFill>
                  <a:schemeClr val="tx2"/>
                </a:solidFill>
                <a:latin typeface="+mj-lt"/>
              </a:rPr>
              <a:t>According</a:t>
            </a:r>
            <a:r>
              <a:rPr lang="pt-PT" sz="1400" dirty="0">
                <a:solidFill>
                  <a:schemeClr val="tx2"/>
                </a:solidFill>
                <a:latin typeface="+mj-lt"/>
              </a:rPr>
              <a:t> to </a:t>
            </a:r>
            <a:r>
              <a:rPr lang="pt-PT" sz="1400" dirty="0" err="1">
                <a:solidFill>
                  <a:schemeClr val="tx2"/>
                </a:solidFill>
                <a:latin typeface="+mj-lt"/>
              </a:rPr>
              <a:t>its</a:t>
            </a:r>
            <a:r>
              <a:rPr lang="pt-PT" sz="1400" dirty="0">
                <a:solidFill>
                  <a:schemeClr val="tx2"/>
                </a:solidFill>
                <a:latin typeface="+mj-lt"/>
              </a:rPr>
              <a:t> </a:t>
            </a:r>
            <a:r>
              <a:rPr lang="pt-PT" sz="1400" dirty="0" err="1">
                <a:solidFill>
                  <a:schemeClr val="tx2"/>
                </a:solidFill>
                <a:latin typeface="+mj-lt"/>
              </a:rPr>
              <a:t>nif</a:t>
            </a:r>
            <a:r>
              <a:rPr lang="pt-PT" sz="1400" dirty="0">
                <a:solidFill>
                  <a:schemeClr val="tx2"/>
                </a:solidFill>
                <a:latin typeface="+mj-lt"/>
              </a:rPr>
              <a:t>,,</a:t>
            </a:r>
            <a:r>
              <a:rPr lang="pt-PT" sz="1400" dirty="0" err="1">
                <a:solidFill>
                  <a:schemeClr val="tx2"/>
                </a:solidFill>
                <a:latin typeface="+mj-lt"/>
              </a:rPr>
              <a:t>the</a:t>
            </a:r>
            <a:r>
              <a:rPr lang="pt-PT" sz="1400" dirty="0">
                <a:solidFill>
                  <a:schemeClr val="tx2"/>
                </a:solidFill>
                <a:latin typeface="+mj-lt"/>
              </a:rPr>
              <a:t> </a:t>
            </a:r>
            <a:r>
              <a:rPr lang="pt-PT" sz="1400" dirty="0" err="1">
                <a:solidFill>
                  <a:schemeClr val="tx2"/>
                </a:solidFill>
                <a:latin typeface="+mj-lt"/>
              </a:rPr>
              <a:t>identifier</a:t>
            </a:r>
            <a:r>
              <a:rPr lang="pt-PT" sz="1400" dirty="0">
                <a:solidFill>
                  <a:schemeClr val="tx2"/>
                </a:solidFill>
                <a:latin typeface="+mj-lt"/>
              </a:rPr>
              <a:t>, a cliente can </a:t>
            </a:r>
            <a:r>
              <a:rPr lang="pt-PT" sz="1400" dirty="0" err="1">
                <a:solidFill>
                  <a:schemeClr val="tx2"/>
                </a:solidFill>
                <a:latin typeface="+mj-lt"/>
              </a:rPr>
              <a:t>be</a:t>
            </a:r>
            <a:r>
              <a:rPr lang="pt-PT" sz="1400" dirty="0">
                <a:solidFill>
                  <a:schemeClr val="tx2"/>
                </a:solidFill>
                <a:latin typeface="+mj-lt"/>
              </a:rPr>
              <a:t> </a:t>
            </a:r>
            <a:r>
              <a:rPr lang="pt-PT" sz="1400" dirty="0" err="1">
                <a:solidFill>
                  <a:schemeClr val="tx2"/>
                </a:solidFill>
                <a:latin typeface="+mj-lt"/>
              </a:rPr>
              <a:t>an</a:t>
            </a:r>
            <a:r>
              <a:rPr lang="pt-PT" sz="1400" dirty="0">
                <a:solidFill>
                  <a:schemeClr val="tx2"/>
                </a:solidFill>
                <a:latin typeface="+mj-lt"/>
              </a:rPr>
              <a:t> </a:t>
            </a:r>
            <a:r>
              <a:rPr lang="pt-PT" sz="1400" dirty="0" err="1">
                <a:solidFill>
                  <a:schemeClr val="tx2"/>
                </a:solidFill>
                <a:latin typeface="+mj-lt"/>
              </a:rPr>
              <a:t>entrepreneur</a:t>
            </a:r>
            <a:r>
              <a:rPr lang="pt-PT" sz="1400" dirty="0">
                <a:solidFill>
                  <a:schemeClr val="tx2"/>
                </a:solidFill>
                <a:latin typeface="+mj-lt"/>
              </a:rPr>
              <a:t> </a:t>
            </a:r>
            <a:r>
              <a:rPr lang="pt-PT" sz="1400" dirty="0" err="1">
                <a:solidFill>
                  <a:schemeClr val="tx2"/>
                </a:solidFill>
                <a:latin typeface="+mj-lt"/>
              </a:rPr>
              <a:t>or</a:t>
            </a:r>
            <a:r>
              <a:rPr lang="pt-PT" sz="1400" dirty="0">
                <a:solidFill>
                  <a:schemeClr val="tx2"/>
                </a:solidFill>
                <a:latin typeface="+mj-lt"/>
              </a:rPr>
              <a:t> a particular </a:t>
            </a:r>
            <a:r>
              <a:rPr lang="pt-PT" sz="1400" dirty="0" err="1">
                <a:solidFill>
                  <a:schemeClr val="tx2"/>
                </a:solidFill>
                <a:latin typeface="+mj-lt"/>
              </a:rPr>
              <a:t>client</a:t>
            </a:r>
            <a:r>
              <a:rPr lang="pt-PT" sz="1400" dirty="0">
                <a:solidFill>
                  <a:schemeClr val="tx2"/>
                </a:solidFill>
                <a:latin typeface="+mj-lt"/>
              </a:rPr>
              <a:t>.</a:t>
            </a:r>
          </a:p>
          <a:p>
            <a:r>
              <a:rPr lang="pt-PT" sz="1400" dirty="0" err="1">
                <a:solidFill>
                  <a:schemeClr val="tx2"/>
                </a:solidFill>
                <a:latin typeface="+mj-lt"/>
              </a:rPr>
              <a:t>Entrepreneurs</a:t>
            </a:r>
            <a:r>
              <a:rPr lang="pt-PT" sz="1400" dirty="0">
                <a:solidFill>
                  <a:schemeClr val="tx2"/>
                </a:solidFill>
                <a:latin typeface="+mj-lt"/>
              </a:rPr>
              <a:t> </a:t>
            </a:r>
            <a:r>
              <a:rPr lang="pt-PT" sz="1400" dirty="0" err="1">
                <a:solidFill>
                  <a:schemeClr val="tx2"/>
                </a:solidFill>
                <a:latin typeface="+mj-lt"/>
              </a:rPr>
              <a:t>have</a:t>
            </a:r>
            <a:r>
              <a:rPr lang="pt-PT" sz="1400" dirty="0">
                <a:solidFill>
                  <a:schemeClr val="tx2"/>
                </a:solidFill>
                <a:latin typeface="+mj-lt"/>
              </a:rPr>
              <a:t> </a:t>
            </a:r>
            <a:r>
              <a:rPr lang="pt-PT" sz="1400" dirty="0" err="1">
                <a:solidFill>
                  <a:schemeClr val="tx2"/>
                </a:solidFill>
                <a:latin typeface="+mj-lt"/>
              </a:rPr>
              <a:t>their</a:t>
            </a:r>
            <a:r>
              <a:rPr lang="pt-PT" sz="1400" dirty="0">
                <a:solidFill>
                  <a:schemeClr val="tx2"/>
                </a:solidFill>
                <a:latin typeface="+mj-lt"/>
              </a:rPr>
              <a:t> </a:t>
            </a:r>
            <a:r>
              <a:rPr lang="pt-PT" sz="1400" dirty="0" err="1">
                <a:solidFill>
                  <a:schemeClr val="tx2"/>
                </a:solidFill>
                <a:latin typeface="+mj-lt"/>
              </a:rPr>
              <a:t>own</a:t>
            </a:r>
            <a:r>
              <a:rPr lang="pt-PT" sz="1400" dirty="0">
                <a:solidFill>
                  <a:schemeClr val="tx2"/>
                </a:solidFill>
                <a:latin typeface="+mj-lt"/>
              </a:rPr>
              <a:t> </a:t>
            </a:r>
            <a:r>
              <a:rPr lang="pt-PT" sz="1400" dirty="0" err="1">
                <a:solidFill>
                  <a:schemeClr val="tx2"/>
                </a:solidFill>
                <a:latin typeface="+mj-lt"/>
              </a:rPr>
              <a:t>lift</a:t>
            </a:r>
            <a:r>
              <a:rPr lang="pt-PT" sz="1400" dirty="0">
                <a:solidFill>
                  <a:schemeClr val="tx2"/>
                </a:solidFill>
                <a:latin typeface="+mj-lt"/>
              </a:rPr>
              <a:t> manager (</a:t>
            </a:r>
            <a:r>
              <a:rPr lang="pt-PT" sz="1400" dirty="0" err="1">
                <a:solidFill>
                  <a:schemeClr val="tx2"/>
                </a:solidFill>
                <a:latin typeface="+mj-lt"/>
              </a:rPr>
              <a:t>Employee</a:t>
            </a:r>
            <a:r>
              <a:rPr lang="pt-PT" sz="1400" dirty="0">
                <a:solidFill>
                  <a:schemeClr val="tx2"/>
                </a:solidFill>
                <a:latin typeface="+mj-lt"/>
              </a:rPr>
              <a:t>).</a:t>
            </a:r>
          </a:p>
          <a:p>
            <a:r>
              <a:rPr lang="pt-PT" sz="1400" dirty="0">
                <a:solidFill>
                  <a:schemeClr val="tx2"/>
                </a:solidFill>
                <a:latin typeface="+mj-lt"/>
              </a:rPr>
              <a:t>Both clientes </a:t>
            </a:r>
            <a:r>
              <a:rPr lang="pt-PT" sz="1400" dirty="0" err="1">
                <a:solidFill>
                  <a:schemeClr val="tx2"/>
                </a:solidFill>
                <a:latin typeface="+mj-lt"/>
              </a:rPr>
              <a:t>store</a:t>
            </a:r>
            <a:r>
              <a:rPr lang="pt-PT" sz="1400" dirty="0">
                <a:solidFill>
                  <a:schemeClr val="tx2"/>
                </a:solidFill>
                <a:latin typeface="+mj-lt"/>
              </a:rPr>
              <a:t> </a:t>
            </a:r>
            <a:r>
              <a:rPr lang="pt-PT" sz="1400" dirty="0" err="1">
                <a:solidFill>
                  <a:schemeClr val="tx2"/>
                </a:solidFill>
                <a:latin typeface="+mj-lt"/>
              </a:rPr>
              <a:t>owned</a:t>
            </a:r>
            <a:r>
              <a:rPr lang="pt-PT" sz="1400" dirty="0">
                <a:solidFill>
                  <a:schemeClr val="tx2"/>
                </a:solidFill>
                <a:latin typeface="+mj-lt"/>
              </a:rPr>
              <a:t> </a:t>
            </a:r>
            <a:r>
              <a:rPr lang="pt-PT" sz="1400" dirty="0" err="1">
                <a:solidFill>
                  <a:schemeClr val="tx2"/>
                </a:solidFill>
                <a:latin typeface="+mj-lt"/>
              </a:rPr>
              <a:t>lifts</a:t>
            </a:r>
            <a:r>
              <a:rPr lang="pt-PT" sz="1400" dirty="0">
                <a:solidFill>
                  <a:schemeClr val="tx2"/>
                </a:solidFill>
                <a:latin typeface="+mj-lt"/>
              </a:rPr>
              <a:t>.</a:t>
            </a:r>
          </a:p>
          <a:p>
            <a:pPr marL="800100" lvl="1" indent="-342900">
              <a:buFont typeface="Arial" panose="020B0604020202020204" pitchFamily="34" charset="0"/>
              <a:buChar char="•"/>
            </a:pPr>
            <a:r>
              <a:rPr lang="pt-PT" sz="1400" dirty="0" err="1">
                <a:solidFill>
                  <a:schemeClr val="tx2"/>
                </a:solidFill>
                <a:latin typeface="+mj-lt"/>
              </a:rPr>
              <a:t>vector</a:t>
            </a:r>
            <a:r>
              <a:rPr lang="pt-PT" sz="1400" dirty="0">
                <a:solidFill>
                  <a:schemeClr val="tx2"/>
                </a:solidFill>
                <a:latin typeface="+mj-lt"/>
              </a:rPr>
              <a:t>&lt;</a:t>
            </a:r>
            <a:r>
              <a:rPr lang="pt-PT" sz="1400" dirty="0" err="1">
                <a:solidFill>
                  <a:schemeClr val="tx2"/>
                </a:solidFill>
                <a:latin typeface="+mj-lt"/>
              </a:rPr>
              <a:t>Lift</a:t>
            </a:r>
            <a:r>
              <a:rPr lang="pt-PT" sz="1400" dirty="0">
                <a:solidFill>
                  <a:schemeClr val="tx2"/>
                </a:solidFill>
                <a:latin typeface="+mj-lt"/>
              </a:rPr>
              <a:t>*&gt;</a:t>
            </a:r>
            <a:r>
              <a:rPr lang="pt-PT" sz="1400" dirty="0" err="1">
                <a:solidFill>
                  <a:schemeClr val="tx2"/>
                </a:solidFill>
                <a:latin typeface="+mj-lt"/>
              </a:rPr>
              <a:t>lifts</a:t>
            </a:r>
            <a:r>
              <a:rPr lang="pt-PT" sz="1400" dirty="0">
                <a:solidFill>
                  <a:schemeClr val="tx2"/>
                </a:solidFill>
                <a:latin typeface="+mj-lt"/>
              </a:rPr>
              <a:t>;</a:t>
            </a:r>
          </a:p>
        </p:txBody>
      </p:sp>
      <p:sp>
        <p:nvSpPr>
          <p:cNvPr id="42" name="TextBox 41">
            <a:extLst>
              <a:ext uri="{FF2B5EF4-FFF2-40B4-BE49-F238E27FC236}">
                <a16:creationId xmlns:a16="http://schemas.microsoft.com/office/drawing/2014/main" id="{24D9291C-4636-4DB0-8AD9-D511D0603BB1}"/>
              </a:ext>
            </a:extLst>
          </p:cNvPr>
          <p:cNvSpPr txBox="1"/>
          <p:nvPr/>
        </p:nvSpPr>
        <p:spPr>
          <a:xfrm>
            <a:off x="1658072" y="3751560"/>
            <a:ext cx="4587175" cy="2408352"/>
          </a:xfrm>
          <a:prstGeom prst="rect">
            <a:avLst/>
          </a:prstGeom>
          <a:noFill/>
        </p:spPr>
        <p:txBody>
          <a:bodyPr wrap="square" rtlCol="0">
            <a:spAutoFit/>
          </a:bodyPr>
          <a:lstStyle/>
          <a:p>
            <a:r>
              <a:rPr lang="pt-PT" sz="1400" dirty="0" err="1">
                <a:solidFill>
                  <a:schemeClr val="tx2"/>
                </a:solidFill>
                <a:latin typeface="+mj-lt"/>
              </a:rPr>
              <a:t>Employee</a:t>
            </a:r>
            <a:endParaRPr lang="pt-PT" sz="1400" dirty="0">
              <a:solidFill>
                <a:schemeClr val="tx2"/>
              </a:solidFill>
              <a:latin typeface="+mj-lt"/>
            </a:endParaRPr>
          </a:p>
          <a:p>
            <a:r>
              <a:rPr lang="pt-PT" sz="1400" dirty="0" err="1">
                <a:solidFill>
                  <a:schemeClr val="tx2"/>
                </a:solidFill>
                <a:latin typeface="+mj-lt"/>
              </a:rPr>
              <a:t>All</a:t>
            </a:r>
            <a:r>
              <a:rPr lang="pt-PT" sz="1400" dirty="0">
                <a:solidFill>
                  <a:schemeClr val="tx2"/>
                </a:solidFill>
                <a:latin typeface="+mj-lt"/>
              </a:rPr>
              <a:t> </a:t>
            </a:r>
            <a:r>
              <a:rPr lang="pt-PT" sz="1400" dirty="0" err="1">
                <a:solidFill>
                  <a:schemeClr val="tx2"/>
                </a:solidFill>
                <a:latin typeface="+mj-lt"/>
              </a:rPr>
              <a:t>employees</a:t>
            </a:r>
            <a:r>
              <a:rPr lang="pt-PT" sz="1400" dirty="0">
                <a:solidFill>
                  <a:schemeClr val="tx2"/>
                </a:solidFill>
                <a:latin typeface="+mj-lt"/>
              </a:rPr>
              <a:t> </a:t>
            </a:r>
            <a:r>
              <a:rPr lang="pt-PT" sz="1400" dirty="0" err="1">
                <a:solidFill>
                  <a:schemeClr val="tx2"/>
                </a:solidFill>
                <a:latin typeface="+mj-lt"/>
              </a:rPr>
              <a:t>have</a:t>
            </a:r>
            <a:r>
              <a:rPr lang="pt-PT" sz="1400" dirty="0">
                <a:solidFill>
                  <a:schemeClr val="tx2"/>
                </a:solidFill>
                <a:latin typeface="+mj-lt"/>
              </a:rPr>
              <a:t> </a:t>
            </a:r>
            <a:r>
              <a:rPr lang="pt-PT" sz="1400" dirty="0" err="1">
                <a:solidFill>
                  <a:schemeClr val="tx2"/>
                </a:solidFill>
                <a:latin typeface="+mj-lt"/>
              </a:rPr>
              <a:t>an</a:t>
            </a:r>
            <a:r>
              <a:rPr lang="pt-PT" sz="1400" dirty="0">
                <a:solidFill>
                  <a:schemeClr val="tx2"/>
                </a:solidFill>
                <a:latin typeface="+mj-lt"/>
              </a:rPr>
              <a:t> </a:t>
            </a:r>
            <a:r>
              <a:rPr lang="pt-PT" sz="1400" dirty="0" err="1">
                <a:solidFill>
                  <a:schemeClr val="tx2"/>
                </a:solidFill>
                <a:latin typeface="+mj-lt"/>
              </a:rPr>
              <a:t>evaluation</a:t>
            </a:r>
            <a:r>
              <a:rPr lang="pt-PT" sz="1400" dirty="0">
                <a:solidFill>
                  <a:schemeClr val="tx2"/>
                </a:solidFill>
                <a:latin typeface="+mj-lt"/>
              </a:rPr>
              <a:t> (1-5) &amp; </a:t>
            </a:r>
            <a:r>
              <a:rPr lang="pt-PT" sz="1400" dirty="0" err="1">
                <a:solidFill>
                  <a:schemeClr val="tx2"/>
                </a:solidFill>
                <a:latin typeface="+mj-lt"/>
              </a:rPr>
              <a:t>an</a:t>
            </a:r>
            <a:r>
              <a:rPr lang="pt-PT" sz="1400" dirty="0">
                <a:solidFill>
                  <a:schemeClr val="tx2"/>
                </a:solidFill>
                <a:latin typeface="+mj-lt"/>
              </a:rPr>
              <a:t> </a:t>
            </a:r>
            <a:r>
              <a:rPr lang="pt-PT" sz="1400" dirty="0" err="1">
                <a:solidFill>
                  <a:schemeClr val="tx2"/>
                </a:solidFill>
                <a:latin typeface="+mj-lt"/>
              </a:rPr>
              <a:t>identifier</a:t>
            </a:r>
            <a:r>
              <a:rPr lang="pt-PT" sz="1400" dirty="0">
                <a:solidFill>
                  <a:schemeClr val="tx2"/>
                </a:solidFill>
                <a:latin typeface="+mj-lt"/>
              </a:rPr>
              <a:t> (</a:t>
            </a:r>
            <a:r>
              <a:rPr lang="pt-PT" sz="1400" dirty="0" err="1">
                <a:solidFill>
                  <a:schemeClr val="tx2"/>
                </a:solidFill>
                <a:latin typeface="+mj-lt"/>
              </a:rPr>
              <a:t>nif</a:t>
            </a:r>
            <a:r>
              <a:rPr lang="pt-PT" sz="1400" dirty="0">
                <a:solidFill>
                  <a:schemeClr val="tx2"/>
                </a:solidFill>
                <a:latin typeface="+mj-lt"/>
              </a:rPr>
              <a:t>).</a:t>
            </a:r>
          </a:p>
          <a:p>
            <a:r>
              <a:rPr lang="pt-PT" sz="1400" dirty="0" err="1">
                <a:solidFill>
                  <a:schemeClr val="tx2"/>
                </a:solidFill>
                <a:latin typeface="+mj-lt"/>
              </a:rPr>
              <a:t>According</a:t>
            </a:r>
            <a:r>
              <a:rPr lang="pt-PT" sz="1400" dirty="0">
                <a:solidFill>
                  <a:schemeClr val="tx2"/>
                </a:solidFill>
                <a:latin typeface="+mj-lt"/>
              </a:rPr>
              <a:t> to </a:t>
            </a:r>
            <a:r>
              <a:rPr lang="pt-PT" sz="1400" dirty="0" err="1">
                <a:solidFill>
                  <a:schemeClr val="tx2"/>
                </a:solidFill>
                <a:latin typeface="+mj-lt"/>
              </a:rPr>
              <a:t>its</a:t>
            </a:r>
            <a:r>
              <a:rPr lang="pt-PT" sz="1400" dirty="0">
                <a:solidFill>
                  <a:schemeClr val="tx2"/>
                </a:solidFill>
                <a:latin typeface="+mj-lt"/>
              </a:rPr>
              <a:t> </a:t>
            </a:r>
            <a:r>
              <a:rPr lang="pt-PT" sz="1400" dirty="0" err="1">
                <a:solidFill>
                  <a:schemeClr val="tx2"/>
                </a:solidFill>
                <a:latin typeface="+mj-lt"/>
              </a:rPr>
              <a:t>salary</a:t>
            </a:r>
            <a:r>
              <a:rPr lang="pt-PT" sz="1400" dirty="0">
                <a:solidFill>
                  <a:schemeClr val="tx2"/>
                </a:solidFill>
                <a:latin typeface="+mj-lt"/>
              </a:rPr>
              <a:t>, na </a:t>
            </a:r>
            <a:r>
              <a:rPr lang="pt-PT" sz="1400" dirty="0" err="1">
                <a:solidFill>
                  <a:schemeClr val="tx2"/>
                </a:solidFill>
                <a:latin typeface="+mj-lt"/>
              </a:rPr>
              <a:t>employee</a:t>
            </a:r>
            <a:r>
              <a:rPr lang="pt-PT" sz="1400" dirty="0">
                <a:solidFill>
                  <a:schemeClr val="tx2"/>
                </a:solidFill>
                <a:latin typeface="+mj-lt"/>
              </a:rPr>
              <a:t> can </a:t>
            </a:r>
            <a:r>
              <a:rPr lang="pt-PT" sz="1400" dirty="0" err="1">
                <a:solidFill>
                  <a:schemeClr val="tx2"/>
                </a:solidFill>
                <a:latin typeface="+mj-lt"/>
              </a:rPr>
              <a:t>be</a:t>
            </a:r>
            <a:r>
              <a:rPr lang="pt-PT" sz="1400" dirty="0">
                <a:solidFill>
                  <a:schemeClr val="tx2"/>
                </a:solidFill>
                <a:latin typeface="+mj-lt"/>
              </a:rPr>
              <a:t> a </a:t>
            </a:r>
            <a:r>
              <a:rPr lang="pt-PT" sz="1400" dirty="0" err="1">
                <a:solidFill>
                  <a:schemeClr val="tx2"/>
                </a:solidFill>
                <a:latin typeface="+mj-lt"/>
              </a:rPr>
              <a:t>Service</a:t>
            </a:r>
            <a:r>
              <a:rPr lang="pt-PT" sz="1400" dirty="0">
                <a:solidFill>
                  <a:schemeClr val="tx2"/>
                </a:solidFill>
                <a:latin typeface="+mj-lt"/>
              </a:rPr>
              <a:t> Provider </a:t>
            </a:r>
            <a:r>
              <a:rPr lang="pt-PT" sz="1400" dirty="0" err="1">
                <a:solidFill>
                  <a:schemeClr val="tx2"/>
                </a:solidFill>
                <a:latin typeface="+mj-lt"/>
              </a:rPr>
              <a:t>or</a:t>
            </a:r>
            <a:r>
              <a:rPr lang="pt-PT" sz="1400" dirty="0">
                <a:solidFill>
                  <a:schemeClr val="tx2"/>
                </a:solidFill>
                <a:latin typeface="+mj-lt"/>
              </a:rPr>
              <a:t> a </a:t>
            </a:r>
            <a:r>
              <a:rPr lang="pt-PT" sz="1400" dirty="0" err="1">
                <a:solidFill>
                  <a:schemeClr val="tx2"/>
                </a:solidFill>
                <a:latin typeface="+mj-lt"/>
              </a:rPr>
              <a:t>Contracted</a:t>
            </a:r>
            <a:r>
              <a:rPr lang="pt-PT" sz="1400" dirty="0">
                <a:solidFill>
                  <a:schemeClr val="tx2"/>
                </a:solidFill>
                <a:latin typeface="+mj-lt"/>
              </a:rPr>
              <a:t> </a:t>
            </a:r>
            <a:r>
              <a:rPr lang="pt-PT" sz="1400" dirty="0" err="1">
                <a:solidFill>
                  <a:schemeClr val="tx2"/>
                </a:solidFill>
                <a:latin typeface="+mj-lt"/>
              </a:rPr>
              <a:t>employee</a:t>
            </a:r>
            <a:r>
              <a:rPr lang="pt-PT" sz="1400" dirty="0">
                <a:solidFill>
                  <a:schemeClr val="tx2"/>
                </a:solidFill>
                <a:latin typeface="+mj-lt"/>
              </a:rPr>
              <a:t>.</a:t>
            </a:r>
          </a:p>
          <a:p>
            <a:r>
              <a:rPr lang="pt-PT" sz="1400" dirty="0" err="1">
                <a:solidFill>
                  <a:schemeClr val="tx2"/>
                </a:solidFill>
                <a:latin typeface="+mj-lt"/>
              </a:rPr>
              <a:t>Service</a:t>
            </a:r>
            <a:r>
              <a:rPr lang="pt-PT" sz="1400" dirty="0">
                <a:solidFill>
                  <a:schemeClr val="tx2"/>
                </a:solidFill>
                <a:latin typeface="+mj-lt"/>
              </a:rPr>
              <a:t> </a:t>
            </a:r>
            <a:r>
              <a:rPr lang="pt-PT" sz="1400" dirty="0" err="1">
                <a:solidFill>
                  <a:schemeClr val="tx2"/>
                </a:solidFill>
                <a:latin typeface="+mj-lt"/>
              </a:rPr>
              <a:t>Provider’s</a:t>
            </a:r>
            <a:r>
              <a:rPr lang="pt-PT" sz="1400" dirty="0">
                <a:solidFill>
                  <a:schemeClr val="tx2"/>
                </a:solidFill>
                <a:latin typeface="+mj-lt"/>
              </a:rPr>
              <a:t> </a:t>
            </a:r>
            <a:r>
              <a:rPr lang="pt-PT" sz="1400" dirty="0" err="1">
                <a:solidFill>
                  <a:schemeClr val="tx2"/>
                </a:solidFill>
                <a:latin typeface="+mj-lt"/>
              </a:rPr>
              <a:t>function</a:t>
            </a:r>
            <a:r>
              <a:rPr lang="pt-PT" sz="1400" dirty="0">
                <a:solidFill>
                  <a:schemeClr val="tx2"/>
                </a:solidFill>
                <a:latin typeface="+mj-lt"/>
              </a:rPr>
              <a:t> </a:t>
            </a:r>
            <a:r>
              <a:rPr lang="pt-PT" sz="1400" dirty="0" err="1">
                <a:solidFill>
                  <a:schemeClr val="tx2"/>
                </a:solidFill>
                <a:latin typeface="+mj-lt"/>
              </a:rPr>
              <a:t>is</a:t>
            </a:r>
            <a:r>
              <a:rPr lang="pt-PT" sz="1400" dirty="0">
                <a:solidFill>
                  <a:schemeClr val="tx2"/>
                </a:solidFill>
                <a:latin typeface="+mj-lt"/>
              </a:rPr>
              <a:t> </a:t>
            </a:r>
            <a:r>
              <a:rPr lang="pt-PT" sz="1400" dirty="0" err="1">
                <a:solidFill>
                  <a:schemeClr val="tx2"/>
                </a:solidFill>
                <a:latin typeface="+mj-lt"/>
              </a:rPr>
              <a:t>the</a:t>
            </a:r>
            <a:r>
              <a:rPr lang="pt-PT" sz="1400" dirty="0">
                <a:solidFill>
                  <a:schemeClr val="tx2"/>
                </a:solidFill>
                <a:latin typeface="+mj-lt"/>
              </a:rPr>
              <a:t> </a:t>
            </a:r>
            <a:r>
              <a:rPr lang="pt-PT" sz="1400" dirty="0" err="1">
                <a:solidFill>
                  <a:schemeClr val="tx2"/>
                </a:solidFill>
                <a:latin typeface="+mj-lt"/>
              </a:rPr>
              <a:t>lift’s</a:t>
            </a:r>
            <a:r>
              <a:rPr lang="pt-PT" sz="1400" dirty="0">
                <a:solidFill>
                  <a:schemeClr val="tx2"/>
                </a:solidFill>
                <a:latin typeface="+mj-lt"/>
              </a:rPr>
              <a:t> </a:t>
            </a:r>
            <a:r>
              <a:rPr lang="pt-PT" sz="1400" dirty="0" err="1">
                <a:solidFill>
                  <a:schemeClr val="tx2"/>
                </a:solidFill>
                <a:latin typeface="+mj-lt"/>
              </a:rPr>
              <a:t>maintenance</a:t>
            </a:r>
            <a:r>
              <a:rPr lang="pt-PT" sz="1400" dirty="0">
                <a:solidFill>
                  <a:schemeClr val="tx2"/>
                </a:solidFill>
                <a:latin typeface="+mj-lt"/>
              </a:rPr>
              <a:t>.</a:t>
            </a:r>
          </a:p>
          <a:p>
            <a:pPr marL="800100" lvl="1" indent="-342900">
              <a:buFont typeface="Arial" panose="020B0604020202020204" pitchFamily="34" charset="0"/>
              <a:buChar char="•"/>
            </a:pPr>
            <a:r>
              <a:rPr lang="pt-PT" sz="1400" dirty="0" err="1">
                <a:solidFill>
                  <a:schemeClr val="tx2"/>
                </a:solidFill>
                <a:latin typeface="+mj-lt"/>
              </a:rPr>
              <a:t>perHourSalary</a:t>
            </a:r>
            <a:endParaRPr lang="pt-PT" sz="1400" dirty="0">
              <a:solidFill>
                <a:schemeClr val="tx2"/>
              </a:solidFill>
              <a:latin typeface="+mj-lt"/>
            </a:endParaRPr>
          </a:p>
          <a:p>
            <a:pPr marL="800100" lvl="1" indent="-342900">
              <a:buFont typeface="Arial" panose="020B0604020202020204" pitchFamily="34" charset="0"/>
              <a:buChar char="•"/>
            </a:pPr>
            <a:r>
              <a:rPr lang="pt-PT" sz="1400" dirty="0" err="1">
                <a:solidFill>
                  <a:schemeClr val="tx2"/>
                </a:solidFill>
                <a:latin typeface="+mj-lt"/>
              </a:rPr>
              <a:t>hoursWorked</a:t>
            </a:r>
            <a:endParaRPr lang="pt-PT" sz="1400" dirty="0">
              <a:solidFill>
                <a:schemeClr val="tx2"/>
              </a:solidFill>
              <a:latin typeface="+mj-lt"/>
            </a:endParaRPr>
          </a:p>
          <a:p>
            <a:r>
              <a:rPr lang="pt-PT" sz="1400" dirty="0" err="1">
                <a:solidFill>
                  <a:schemeClr val="tx2"/>
                </a:solidFill>
                <a:latin typeface="+mj-lt"/>
              </a:rPr>
              <a:t>Contracted</a:t>
            </a:r>
            <a:r>
              <a:rPr lang="pt-PT" sz="1400" dirty="0">
                <a:solidFill>
                  <a:schemeClr val="tx2"/>
                </a:solidFill>
                <a:latin typeface="+mj-lt"/>
              </a:rPr>
              <a:t> </a:t>
            </a:r>
            <a:r>
              <a:rPr lang="pt-PT" sz="1400" dirty="0" err="1">
                <a:solidFill>
                  <a:schemeClr val="tx2"/>
                </a:solidFill>
                <a:latin typeface="+mj-lt"/>
              </a:rPr>
              <a:t>Employee’s</a:t>
            </a:r>
            <a:r>
              <a:rPr lang="pt-PT" sz="1400" dirty="0">
                <a:solidFill>
                  <a:schemeClr val="tx2"/>
                </a:solidFill>
                <a:latin typeface="+mj-lt"/>
              </a:rPr>
              <a:t> are </a:t>
            </a:r>
            <a:r>
              <a:rPr lang="pt-PT" sz="1400" dirty="0" err="1">
                <a:solidFill>
                  <a:schemeClr val="tx2"/>
                </a:solidFill>
                <a:latin typeface="+mj-lt"/>
              </a:rPr>
              <a:t>associated</a:t>
            </a:r>
            <a:r>
              <a:rPr lang="pt-PT" sz="1400" dirty="0">
                <a:solidFill>
                  <a:schemeClr val="tx2"/>
                </a:solidFill>
                <a:latin typeface="+mj-lt"/>
              </a:rPr>
              <a:t> to </a:t>
            </a:r>
            <a:r>
              <a:rPr lang="pt-PT" sz="1400" dirty="0" err="1">
                <a:solidFill>
                  <a:schemeClr val="tx2"/>
                </a:solidFill>
                <a:latin typeface="+mj-lt"/>
              </a:rPr>
              <a:t>Entrepreneurs</a:t>
            </a:r>
            <a:r>
              <a:rPr lang="pt-PT" sz="1400" dirty="0">
                <a:solidFill>
                  <a:schemeClr val="tx2"/>
                </a:solidFill>
                <a:latin typeface="+mj-lt"/>
              </a:rPr>
              <a:t>.</a:t>
            </a:r>
          </a:p>
          <a:p>
            <a:pPr marL="800100" lvl="1" indent="-342900">
              <a:buFont typeface="Arial" panose="020B0604020202020204" pitchFamily="34" charset="0"/>
              <a:buChar char="•"/>
            </a:pPr>
            <a:r>
              <a:rPr lang="pt-PT" sz="1400" dirty="0" err="1">
                <a:solidFill>
                  <a:schemeClr val="tx2"/>
                </a:solidFill>
                <a:latin typeface="+mj-lt"/>
              </a:rPr>
              <a:t>perHourSalary</a:t>
            </a:r>
            <a:endParaRPr lang="pt-PT" sz="1400" dirty="0">
              <a:solidFill>
                <a:schemeClr val="tx2"/>
              </a:solidFill>
              <a:latin typeface="+mj-lt"/>
            </a:endParaRPr>
          </a:p>
          <a:p>
            <a:pPr marL="800100" lvl="1" indent="-342900">
              <a:buFont typeface="Arial" panose="020B0604020202020204" pitchFamily="34" charset="0"/>
              <a:buChar char="•"/>
            </a:pPr>
            <a:r>
              <a:rPr lang="pt-PT" sz="1400" dirty="0" err="1">
                <a:solidFill>
                  <a:schemeClr val="tx2"/>
                </a:solidFill>
                <a:latin typeface="+mj-lt"/>
              </a:rPr>
              <a:t>Vector</a:t>
            </a:r>
            <a:r>
              <a:rPr lang="pt-PT" sz="1400" dirty="0">
                <a:solidFill>
                  <a:schemeClr val="tx2"/>
                </a:solidFill>
                <a:latin typeface="+mj-lt"/>
              </a:rPr>
              <a:t>&lt;</a:t>
            </a:r>
            <a:r>
              <a:rPr lang="pt-PT" sz="1400" dirty="0" err="1">
                <a:solidFill>
                  <a:schemeClr val="tx2"/>
                </a:solidFill>
                <a:latin typeface="+mj-lt"/>
              </a:rPr>
              <a:t>Client</a:t>
            </a:r>
            <a:r>
              <a:rPr lang="pt-PT" sz="1400" dirty="0">
                <a:solidFill>
                  <a:schemeClr val="tx2"/>
                </a:solidFill>
                <a:latin typeface="+mj-lt"/>
              </a:rPr>
              <a:t>*&gt; </a:t>
            </a:r>
            <a:r>
              <a:rPr lang="pt-PT" sz="1400" dirty="0" err="1">
                <a:solidFill>
                  <a:schemeClr val="tx2"/>
                </a:solidFill>
                <a:latin typeface="+mj-lt"/>
              </a:rPr>
              <a:t>clientsAssociated</a:t>
            </a:r>
            <a:endParaRPr lang="pt-PT" sz="1400" dirty="0">
              <a:solidFill>
                <a:schemeClr val="tx2"/>
              </a:solidFill>
              <a:latin typeface="+mj-lt"/>
            </a:endParaRPr>
          </a:p>
          <a:p>
            <a:endParaRPr lang="pt-PT" sz="1050" dirty="0">
              <a:solidFill>
                <a:schemeClr val="tx2"/>
              </a:solidFill>
              <a:latin typeface="+mj-lt"/>
            </a:endParaRPr>
          </a:p>
        </p:txBody>
      </p:sp>
    </p:spTree>
    <p:extLst>
      <p:ext uri="{BB962C8B-B14F-4D97-AF65-F5344CB8AC3E}">
        <p14:creationId xmlns:p14="http://schemas.microsoft.com/office/powerpoint/2010/main" val="128390844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5"/>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xit" presetSubtype="0" fill="hold" grpId="1" nodeType="clickEffect">
                                  <p:stCondLst>
                                    <p:cond delay="0"/>
                                  </p:stCondLst>
                                  <p:childTnLst>
                                    <p:set>
                                      <p:cBhvr>
                                        <p:cTn id="14" dur="1" fill="hold">
                                          <p:stCondLst>
                                            <p:cond delay="0"/>
                                          </p:stCondLst>
                                        </p:cTn>
                                        <p:tgtEl>
                                          <p:spTgt spid="7"/>
                                        </p:tgtEl>
                                        <p:attrNameLst>
                                          <p:attrName>style.visibility</p:attrName>
                                        </p:attrNameLst>
                                      </p:cBhvr>
                                      <p:to>
                                        <p:strVal val="hidden"/>
                                      </p:to>
                                    </p:set>
                                  </p:childTnLst>
                                </p:cTn>
                              </p:par>
                              <p:par>
                                <p:cTn id="15" presetID="1" presetClass="exit" presetSubtype="0" fill="hold" grpId="1" nodeType="withEffect">
                                  <p:stCondLst>
                                    <p:cond delay="0"/>
                                  </p:stCondLst>
                                  <p:childTnLst>
                                    <p:set>
                                      <p:cBhvr>
                                        <p:cTn id="16" dur="1" fill="hold">
                                          <p:stCondLst>
                                            <p:cond delay="0"/>
                                          </p:stCondLst>
                                        </p:cTn>
                                        <p:tgtEl>
                                          <p:spTgt spid="55"/>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2"/>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xit" presetSubtype="0" fill="hold" grpId="1" nodeType="clickEffect">
                                  <p:stCondLst>
                                    <p:cond delay="0"/>
                                  </p:stCondLst>
                                  <p:childTnLst>
                                    <p:set>
                                      <p:cBhvr>
                                        <p:cTn id="24" dur="1" fill="hold">
                                          <p:stCondLst>
                                            <p:cond delay="0"/>
                                          </p:stCondLst>
                                        </p:cTn>
                                        <p:tgtEl>
                                          <p:spTgt spid="32"/>
                                        </p:tgtEl>
                                        <p:attrNameLst>
                                          <p:attrName>style.visibility</p:attrName>
                                        </p:attrNameLst>
                                      </p:cBhvr>
                                      <p:to>
                                        <p:strVal val="hidden"/>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7"/>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1" nodeType="clickEffect">
                                  <p:stCondLst>
                                    <p:cond delay="0"/>
                                  </p:stCondLst>
                                  <p:childTnLst>
                                    <p:set>
                                      <p:cBhvr>
                                        <p:cTn id="32" dur="1" fill="hold">
                                          <p:stCondLst>
                                            <p:cond delay="0"/>
                                          </p:stCondLst>
                                        </p:cTn>
                                        <p:tgtEl>
                                          <p:spTgt spid="37"/>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2" nodeType="clickEffect">
                                  <p:stCondLst>
                                    <p:cond delay="0"/>
                                  </p:stCondLst>
                                  <p:childTnLst>
                                    <p:set>
                                      <p:cBhvr>
                                        <p:cTn id="36" dur="1" fill="hold">
                                          <p:stCondLst>
                                            <p:cond delay="0"/>
                                          </p:stCondLst>
                                        </p:cTn>
                                        <p:tgtEl>
                                          <p:spTgt spid="37"/>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3" nodeType="clickEffect">
                                  <p:stCondLst>
                                    <p:cond delay="0"/>
                                  </p:stCondLst>
                                  <p:childTnLst>
                                    <p:set>
                                      <p:cBhvr>
                                        <p:cTn id="40" dur="1" fill="hold">
                                          <p:stCondLst>
                                            <p:cond delay="0"/>
                                          </p:stCondLst>
                                        </p:cTn>
                                        <p:tgtEl>
                                          <p:spTgt spid="37"/>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42"/>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42"/>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P spid="32" grpId="1"/>
      <p:bldP spid="7" grpId="0" animBg="1"/>
      <p:bldP spid="7" grpId="1" animBg="1"/>
      <p:bldP spid="55" grpId="0" animBg="1"/>
      <p:bldP spid="55" grpId="1" animBg="1"/>
      <p:bldP spid="37" grpId="0"/>
      <p:bldP spid="37" grpId="1"/>
      <p:bldP spid="37" grpId="2"/>
      <p:bldP spid="37" grpId="3"/>
      <p:bldP spid="42" grpId="0"/>
      <p:bldP spid="42" grpId="1"/>
    </p:bld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31BEB629-C31F-4881-A496-56F769AF00E5}"/>
              </a:ext>
            </a:extLst>
          </p:cNvPr>
          <p:cNvSpPr txBox="1">
            <a:spLocks/>
          </p:cNvSpPr>
          <p:nvPr/>
        </p:nvSpPr>
        <p:spPr>
          <a:xfrm>
            <a:off x="685800" y="844403"/>
            <a:ext cx="9486900" cy="8191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r>
              <a:rPr lang="en-US" sz="4400" dirty="0">
                <a:solidFill>
                  <a:schemeClr val="accent6">
                    <a:lumMod val="50000"/>
                  </a:schemeClr>
                </a:solidFill>
              </a:rPr>
              <a:t>PITCH</a:t>
            </a:r>
            <a:endParaRPr lang="en-US" dirty="0">
              <a:solidFill>
                <a:schemeClr val="accent6">
                  <a:lumMod val="50000"/>
                </a:schemeClr>
              </a:solidFill>
            </a:endParaRPr>
          </a:p>
        </p:txBody>
      </p:sp>
      <p:sp>
        <p:nvSpPr>
          <p:cNvPr id="5" name="TextBox 4">
            <a:extLst>
              <a:ext uri="{FF2B5EF4-FFF2-40B4-BE49-F238E27FC236}">
                <a16:creationId xmlns:a16="http://schemas.microsoft.com/office/drawing/2014/main" id="{52E518E9-FF6C-43DF-8755-25A8F085D50C}"/>
              </a:ext>
            </a:extLst>
          </p:cNvPr>
          <p:cNvSpPr txBox="1"/>
          <p:nvPr/>
        </p:nvSpPr>
        <p:spPr>
          <a:xfrm>
            <a:off x="685800" y="631257"/>
            <a:ext cx="2486025" cy="461665"/>
          </a:xfrm>
          <a:prstGeom prst="rect">
            <a:avLst/>
          </a:prstGeom>
          <a:noFill/>
        </p:spPr>
        <p:txBody>
          <a:bodyPr wrap="square" rtlCol="0">
            <a:spAutoFit/>
          </a:bodyPr>
          <a:lstStyle/>
          <a:p>
            <a:r>
              <a:rPr lang="en-US" sz="2400" dirty="0">
                <a:solidFill>
                  <a:schemeClr val="tx2"/>
                </a:solidFill>
                <a:latin typeface="+mj-lt"/>
              </a:rPr>
              <a:t>Implementation </a:t>
            </a:r>
          </a:p>
        </p:txBody>
      </p:sp>
      <p:sp>
        <p:nvSpPr>
          <p:cNvPr id="9" name="Content Placeholder 2">
            <a:extLst>
              <a:ext uri="{FF2B5EF4-FFF2-40B4-BE49-F238E27FC236}">
                <a16:creationId xmlns:a16="http://schemas.microsoft.com/office/drawing/2014/main" id="{2A9CE092-0AD8-4F15-AC73-D2C84B6FD18C}"/>
              </a:ext>
            </a:extLst>
          </p:cNvPr>
          <p:cNvSpPr txBox="1">
            <a:spLocks/>
          </p:cNvSpPr>
          <p:nvPr/>
        </p:nvSpPr>
        <p:spPr>
          <a:xfrm>
            <a:off x="7825609" y="4007021"/>
            <a:ext cx="5743848" cy="4883335"/>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US" dirty="0"/>
          </a:p>
          <a:p>
            <a:pPr lvl="1"/>
            <a:r>
              <a:rPr lang="en-US" dirty="0" err="1"/>
              <a:t>EnterBuilding</a:t>
            </a:r>
            <a:r>
              <a:rPr lang="en-US" dirty="0"/>
              <a:t>()</a:t>
            </a:r>
          </a:p>
          <a:p>
            <a:pPr lvl="2"/>
            <a:r>
              <a:rPr lang="en-US" dirty="0"/>
              <a:t>Choose Building</a:t>
            </a:r>
          </a:p>
          <a:p>
            <a:pPr lvl="3"/>
            <a:r>
              <a:rPr lang="en-US" dirty="0"/>
              <a:t>Call lift</a:t>
            </a:r>
          </a:p>
          <a:p>
            <a:pPr lvl="3"/>
            <a:r>
              <a:rPr lang="en-US" dirty="0"/>
              <a:t>Go up/down the stairs</a:t>
            </a:r>
          </a:p>
          <a:p>
            <a:pPr lvl="3"/>
            <a:r>
              <a:rPr lang="en-US" dirty="0"/>
              <a:t>Call maintenance</a:t>
            </a:r>
          </a:p>
          <a:p>
            <a:pPr lvl="2"/>
            <a:endParaRPr lang="en-US" dirty="0"/>
          </a:p>
        </p:txBody>
      </p:sp>
      <p:sp>
        <p:nvSpPr>
          <p:cNvPr id="11" name="Subtítulo 2">
            <a:extLst>
              <a:ext uri="{FF2B5EF4-FFF2-40B4-BE49-F238E27FC236}">
                <a16:creationId xmlns:a16="http://schemas.microsoft.com/office/drawing/2014/main" id="{BD19B171-84EF-4596-A6C2-751E72B417F1}"/>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sp>
        <p:nvSpPr>
          <p:cNvPr id="6" name="Rectangle: Rounded Corners 5">
            <a:extLst>
              <a:ext uri="{FF2B5EF4-FFF2-40B4-BE49-F238E27FC236}">
                <a16:creationId xmlns:a16="http://schemas.microsoft.com/office/drawing/2014/main" id="{C8C74B98-F6DC-4946-BFCC-6A6A0DAF56FB}"/>
              </a:ext>
            </a:extLst>
          </p:cNvPr>
          <p:cNvSpPr/>
          <p:nvPr/>
        </p:nvSpPr>
        <p:spPr>
          <a:xfrm>
            <a:off x="941032" y="1678236"/>
            <a:ext cx="10382750" cy="474779"/>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 name="TextBox 1">
            <a:extLst>
              <a:ext uri="{FF2B5EF4-FFF2-40B4-BE49-F238E27FC236}">
                <a16:creationId xmlns:a16="http://schemas.microsoft.com/office/drawing/2014/main" id="{41436D8C-4CC9-4E10-8E81-D168411C84F8}"/>
              </a:ext>
            </a:extLst>
          </p:cNvPr>
          <p:cNvSpPr txBox="1"/>
          <p:nvPr/>
        </p:nvSpPr>
        <p:spPr>
          <a:xfrm>
            <a:off x="5692081" y="1688568"/>
            <a:ext cx="807837" cy="461665"/>
          </a:xfrm>
          <a:prstGeom prst="rect">
            <a:avLst/>
          </a:prstGeom>
          <a:noFill/>
        </p:spPr>
        <p:txBody>
          <a:bodyPr wrap="square" rtlCol="0">
            <a:spAutoFit/>
          </a:bodyPr>
          <a:lstStyle/>
          <a:p>
            <a:pPr algn="ctr"/>
            <a:r>
              <a:rPr lang="pt-PT" sz="2400" dirty="0" err="1">
                <a:solidFill>
                  <a:schemeClr val="tx2"/>
                </a:solidFill>
                <a:latin typeface="+mj-lt"/>
              </a:rPr>
              <a:t>Pitch</a:t>
            </a:r>
            <a:endParaRPr lang="pt-PT" sz="2400" dirty="0">
              <a:solidFill>
                <a:schemeClr val="tx2"/>
              </a:solidFill>
              <a:latin typeface="+mj-lt"/>
            </a:endParaRPr>
          </a:p>
        </p:txBody>
      </p:sp>
      <p:sp>
        <p:nvSpPr>
          <p:cNvPr id="13" name="Rectangle: Rounded Corners 12">
            <a:extLst>
              <a:ext uri="{FF2B5EF4-FFF2-40B4-BE49-F238E27FC236}">
                <a16:creationId xmlns:a16="http://schemas.microsoft.com/office/drawing/2014/main" id="{EAF07E27-4345-42EC-99ED-AF8782484C8A}"/>
              </a:ext>
            </a:extLst>
          </p:cNvPr>
          <p:cNvSpPr/>
          <p:nvPr/>
        </p:nvSpPr>
        <p:spPr>
          <a:xfrm>
            <a:off x="941032" y="2822947"/>
            <a:ext cx="5122636" cy="474779"/>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6" name="TextBox 15">
            <a:extLst>
              <a:ext uri="{FF2B5EF4-FFF2-40B4-BE49-F238E27FC236}">
                <a16:creationId xmlns:a16="http://schemas.microsoft.com/office/drawing/2014/main" id="{7711197E-8F48-4986-B948-9DA91FBE8031}"/>
              </a:ext>
            </a:extLst>
          </p:cNvPr>
          <p:cNvSpPr txBox="1"/>
          <p:nvPr/>
        </p:nvSpPr>
        <p:spPr>
          <a:xfrm>
            <a:off x="2876944" y="2838815"/>
            <a:ext cx="1027912" cy="461665"/>
          </a:xfrm>
          <a:prstGeom prst="rect">
            <a:avLst/>
          </a:prstGeom>
          <a:noFill/>
        </p:spPr>
        <p:txBody>
          <a:bodyPr wrap="square" rtlCol="0">
            <a:spAutoFit/>
          </a:bodyPr>
          <a:lstStyle/>
          <a:p>
            <a:pPr algn="ctr"/>
            <a:r>
              <a:rPr lang="pt-PT" sz="2400" dirty="0">
                <a:solidFill>
                  <a:schemeClr val="tx2"/>
                </a:solidFill>
                <a:latin typeface="+mj-lt"/>
              </a:rPr>
              <a:t>Office</a:t>
            </a:r>
          </a:p>
        </p:txBody>
      </p:sp>
      <p:sp>
        <p:nvSpPr>
          <p:cNvPr id="18" name="Rectangle: Rounded Corners 17">
            <a:extLst>
              <a:ext uri="{FF2B5EF4-FFF2-40B4-BE49-F238E27FC236}">
                <a16:creationId xmlns:a16="http://schemas.microsoft.com/office/drawing/2014/main" id="{CC9CE2FA-BE1C-451E-ABC6-3BE7CBA8875C}"/>
              </a:ext>
            </a:extLst>
          </p:cNvPr>
          <p:cNvSpPr/>
          <p:nvPr/>
        </p:nvSpPr>
        <p:spPr>
          <a:xfrm>
            <a:off x="941032" y="2268471"/>
            <a:ext cx="10382750" cy="474779"/>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4" name="Rectangle: Rounded Corners 23">
            <a:extLst>
              <a:ext uri="{FF2B5EF4-FFF2-40B4-BE49-F238E27FC236}">
                <a16:creationId xmlns:a16="http://schemas.microsoft.com/office/drawing/2014/main" id="{F6E3D9E9-DEE8-40EB-99DA-95756210C357}"/>
              </a:ext>
            </a:extLst>
          </p:cNvPr>
          <p:cNvSpPr/>
          <p:nvPr/>
        </p:nvSpPr>
        <p:spPr>
          <a:xfrm>
            <a:off x="6201146" y="2824850"/>
            <a:ext cx="5122636" cy="474779"/>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7" name="TextBox 16">
            <a:extLst>
              <a:ext uri="{FF2B5EF4-FFF2-40B4-BE49-F238E27FC236}">
                <a16:creationId xmlns:a16="http://schemas.microsoft.com/office/drawing/2014/main" id="{D66AE00D-5CAB-47D9-A8A8-4B53E522787D}"/>
              </a:ext>
            </a:extLst>
          </p:cNvPr>
          <p:cNvSpPr txBox="1"/>
          <p:nvPr/>
        </p:nvSpPr>
        <p:spPr>
          <a:xfrm>
            <a:off x="5209338" y="2283264"/>
            <a:ext cx="1929611" cy="461665"/>
          </a:xfrm>
          <a:prstGeom prst="rect">
            <a:avLst/>
          </a:prstGeom>
          <a:noFill/>
        </p:spPr>
        <p:txBody>
          <a:bodyPr wrap="square" rtlCol="0">
            <a:spAutoFit/>
          </a:bodyPr>
          <a:lstStyle/>
          <a:p>
            <a:pPr algn="ctr"/>
            <a:r>
              <a:rPr lang="pt-PT" sz="2400" dirty="0" err="1">
                <a:solidFill>
                  <a:schemeClr val="tx2"/>
                </a:solidFill>
                <a:latin typeface="+mj-lt"/>
              </a:rPr>
              <a:t>User</a:t>
            </a:r>
            <a:r>
              <a:rPr lang="pt-PT" sz="2400" dirty="0">
                <a:solidFill>
                  <a:schemeClr val="tx2"/>
                </a:solidFill>
                <a:latin typeface="+mj-lt"/>
              </a:rPr>
              <a:t> Interface</a:t>
            </a:r>
          </a:p>
        </p:txBody>
      </p:sp>
      <p:sp>
        <p:nvSpPr>
          <p:cNvPr id="19" name="TextBox 18">
            <a:extLst>
              <a:ext uri="{FF2B5EF4-FFF2-40B4-BE49-F238E27FC236}">
                <a16:creationId xmlns:a16="http://schemas.microsoft.com/office/drawing/2014/main" id="{82EDAB03-8543-40FB-B4CC-571814909D6A}"/>
              </a:ext>
            </a:extLst>
          </p:cNvPr>
          <p:cNvSpPr txBox="1"/>
          <p:nvPr/>
        </p:nvSpPr>
        <p:spPr>
          <a:xfrm>
            <a:off x="8193830" y="2829442"/>
            <a:ext cx="1327122" cy="461665"/>
          </a:xfrm>
          <a:prstGeom prst="rect">
            <a:avLst/>
          </a:prstGeom>
          <a:noFill/>
        </p:spPr>
        <p:txBody>
          <a:bodyPr wrap="square" rtlCol="0">
            <a:spAutoFit/>
          </a:bodyPr>
          <a:lstStyle/>
          <a:p>
            <a:pPr algn="ctr"/>
            <a:r>
              <a:rPr lang="pt-PT" sz="2400" dirty="0" err="1">
                <a:solidFill>
                  <a:schemeClr val="tx2"/>
                </a:solidFill>
                <a:latin typeface="+mj-lt"/>
              </a:rPr>
              <a:t>Buildings</a:t>
            </a:r>
            <a:endParaRPr lang="pt-PT" sz="2400" dirty="0">
              <a:solidFill>
                <a:schemeClr val="tx2"/>
              </a:solidFill>
              <a:latin typeface="+mj-lt"/>
            </a:endParaRPr>
          </a:p>
        </p:txBody>
      </p:sp>
      <p:sp>
        <p:nvSpPr>
          <p:cNvPr id="25" name="Rectangle: Rounded Corners 24">
            <a:extLst>
              <a:ext uri="{FF2B5EF4-FFF2-40B4-BE49-F238E27FC236}">
                <a16:creationId xmlns:a16="http://schemas.microsoft.com/office/drawing/2014/main" id="{521AC239-EF21-406D-B5C0-055C3E325C96}"/>
              </a:ext>
            </a:extLst>
          </p:cNvPr>
          <p:cNvSpPr/>
          <p:nvPr/>
        </p:nvSpPr>
        <p:spPr>
          <a:xfrm>
            <a:off x="941032" y="3375744"/>
            <a:ext cx="5122636" cy="2637853"/>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6" name="Rectangle: Rounded Corners 25">
            <a:extLst>
              <a:ext uri="{FF2B5EF4-FFF2-40B4-BE49-F238E27FC236}">
                <a16:creationId xmlns:a16="http://schemas.microsoft.com/office/drawing/2014/main" id="{7DB521EC-5A4D-415F-B761-E73CE72CBAFA}"/>
              </a:ext>
            </a:extLst>
          </p:cNvPr>
          <p:cNvSpPr/>
          <p:nvPr/>
        </p:nvSpPr>
        <p:spPr>
          <a:xfrm>
            <a:off x="6223616" y="3375744"/>
            <a:ext cx="5122636" cy="2637853"/>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27" name="TextBox 26">
            <a:extLst>
              <a:ext uri="{FF2B5EF4-FFF2-40B4-BE49-F238E27FC236}">
                <a16:creationId xmlns:a16="http://schemas.microsoft.com/office/drawing/2014/main" id="{EBE60D64-3DCA-4BB6-A1A0-64F9CFB5D0A0}"/>
              </a:ext>
            </a:extLst>
          </p:cNvPr>
          <p:cNvSpPr txBox="1"/>
          <p:nvPr/>
        </p:nvSpPr>
        <p:spPr>
          <a:xfrm>
            <a:off x="1443719" y="3725174"/>
            <a:ext cx="3402440" cy="1938992"/>
          </a:xfrm>
          <a:prstGeom prst="rect">
            <a:avLst/>
          </a:prstGeom>
          <a:noFill/>
        </p:spPr>
        <p:txBody>
          <a:bodyPr wrap="square" rtlCol="0">
            <a:spAutoFit/>
          </a:bodyPr>
          <a:lstStyle/>
          <a:p>
            <a:r>
              <a:rPr lang="pt-PT" sz="1600" dirty="0">
                <a:solidFill>
                  <a:schemeClr val="tx2"/>
                </a:solidFill>
                <a:latin typeface="+mj-lt"/>
              </a:rPr>
              <a:t>Show </a:t>
            </a:r>
            <a:r>
              <a:rPr lang="pt-PT" sz="1600" dirty="0" err="1">
                <a:solidFill>
                  <a:schemeClr val="tx2"/>
                </a:solidFill>
                <a:latin typeface="+mj-lt"/>
              </a:rPr>
              <a:t>Pitch</a:t>
            </a:r>
            <a:r>
              <a:rPr lang="pt-PT" sz="1600" dirty="0">
                <a:solidFill>
                  <a:schemeClr val="tx2"/>
                </a:solidFill>
                <a:latin typeface="+mj-lt"/>
              </a:rPr>
              <a:t> Data</a:t>
            </a:r>
          </a:p>
          <a:p>
            <a:r>
              <a:rPr lang="pt-PT" sz="1600" dirty="0" err="1">
                <a:solidFill>
                  <a:schemeClr val="tx2"/>
                </a:solidFill>
                <a:latin typeface="+mj-lt"/>
              </a:rPr>
              <a:t>Add</a:t>
            </a:r>
            <a:r>
              <a:rPr lang="pt-PT" sz="1600" dirty="0">
                <a:solidFill>
                  <a:schemeClr val="tx2"/>
                </a:solidFill>
                <a:latin typeface="+mj-lt"/>
              </a:rPr>
              <a:t> </a:t>
            </a:r>
            <a:r>
              <a:rPr lang="pt-PT" sz="1600" dirty="0" err="1">
                <a:solidFill>
                  <a:schemeClr val="tx2"/>
                </a:solidFill>
                <a:latin typeface="+mj-lt"/>
              </a:rPr>
              <a:t>Clients</a:t>
            </a:r>
            <a:r>
              <a:rPr lang="pt-PT" sz="1600" dirty="0">
                <a:solidFill>
                  <a:schemeClr val="tx2"/>
                </a:solidFill>
                <a:latin typeface="+mj-lt"/>
              </a:rPr>
              <a:t> &amp; </a:t>
            </a:r>
            <a:r>
              <a:rPr lang="pt-PT" sz="1600" dirty="0" err="1">
                <a:solidFill>
                  <a:schemeClr val="tx2"/>
                </a:solidFill>
                <a:latin typeface="+mj-lt"/>
              </a:rPr>
              <a:t>Employees</a:t>
            </a:r>
            <a:endParaRPr lang="pt-PT" sz="1600" dirty="0">
              <a:solidFill>
                <a:schemeClr val="tx2"/>
              </a:solidFill>
              <a:latin typeface="+mj-lt"/>
            </a:endParaRPr>
          </a:p>
          <a:p>
            <a:r>
              <a:rPr lang="pt-PT" sz="1600" dirty="0">
                <a:solidFill>
                  <a:schemeClr val="tx2"/>
                </a:solidFill>
                <a:latin typeface="+mj-lt"/>
              </a:rPr>
              <a:t>Remove </a:t>
            </a:r>
            <a:r>
              <a:rPr lang="pt-PT" sz="1600" dirty="0" err="1">
                <a:solidFill>
                  <a:schemeClr val="tx2"/>
                </a:solidFill>
                <a:latin typeface="+mj-lt"/>
              </a:rPr>
              <a:t>Clients</a:t>
            </a:r>
            <a:r>
              <a:rPr lang="pt-PT" sz="1600" dirty="0">
                <a:solidFill>
                  <a:schemeClr val="tx2"/>
                </a:solidFill>
                <a:latin typeface="+mj-lt"/>
              </a:rPr>
              <a:t> &amp; </a:t>
            </a:r>
            <a:r>
              <a:rPr lang="pt-PT" sz="1600" dirty="0" err="1">
                <a:solidFill>
                  <a:schemeClr val="tx2"/>
                </a:solidFill>
                <a:latin typeface="+mj-lt"/>
              </a:rPr>
              <a:t>Employees</a:t>
            </a:r>
            <a:endParaRPr lang="pt-PT" sz="1600" dirty="0">
              <a:solidFill>
                <a:schemeClr val="tx2"/>
              </a:solidFill>
              <a:latin typeface="+mj-lt"/>
            </a:endParaRPr>
          </a:p>
          <a:p>
            <a:r>
              <a:rPr lang="pt-PT" sz="1600" dirty="0" err="1">
                <a:solidFill>
                  <a:schemeClr val="tx2"/>
                </a:solidFill>
                <a:latin typeface="+mj-lt"/>
              </a:rPr>
              <a:t>Register</a:t>
            </a:r>
            <a:r>
              <a:rPr lang="pt-PT" sz="1600" dirty="0">
                <a:solidFill>
                  <a:schemeClr val="tx2"/>
                </a:solidFill>
                <a:latin typeface="+mj-lt"/>
              </a:rPr>
              <a:t> </a:t>
            </a:r>
            <a:r>
              <a:rPr lang="pt-PT" sz="1600" dirty="0" err="1">
                <a:solidFill>
                  <a:schemeClr val="tx2"/>
                </a:solidFill>
                <a:latin typeface="+mj-lt"/>
              </a:rPr>
              <a:t>Client</a:t>
            </a:r>
            <a:r>
              <a:rPr lang="pt-PT" sz="1600" dirty="0">
                <a:solidFill>
                  <a:schemeClr val="tx2"/>
                </a:solidFill>
                <a:latin typeface="+mj-lt"/>
              </a:rPr>
              <a:t> data</a:t>
            </a:r>
          </a:p>
          <a:p>
            <a:pPr marL="742950" lvl="1" indent="-285750">
              <a:buFont typeface="Arial" panose="020B0604020202020204" pitchFamily="34" charset="0"/>
              <a:buChar char="•"/>
            </a:pPr>
            <a:r>
              <a:rPr lang="pt-PT" sz="1400" dirty="0">
                <a:solidFill>
                  <a:schemeClr val="tx2"/>
                </a:solidFill>
                <a:latin typeface="+mj-lt"/>
              </a:rPr>
              <a:t>Buy </a:t>
            </a:r>
            <a:r>
              <a:rPr lang="pt-PT" sz="1400" dirty="0" err="1">
                <a:solidFill>
                  <a:schemeClr val="tx2"/>
                </a:solidFill>
                <a:latin typeface="+mj-lt"/>
              </a:rPr>
              <a:t>new</a:t>
            </a:r>
            <a:r>
              <a:rPr lang="pt-PT" sz="1400" dirty="0">
                <a:solidFill>
                  <a:schemeClr val="tx2"/>
                </a:solidFill>
                <a:latin typeface="+mj-lt"/>
              </a:rPr>
              <a:t> </a:t>
            </a:r>
            <a:r>
              <a:rPr lang="pt-PT" sz="1400" dirty="0" err="1">
                <a:solidFill>
                  <a:schemeClr val="tx2"/>
                </a:solidFill>
                <a:latin typeface="+mj-lt"/>
              </a:rPr>
              <a:t>lifts</a:t>
            </a:r>
            <a:endParaRPr lang="pt-PT" sz="1400" dirty="0">
              <a:solidFill>
                <a:schemeClr val="tx2"/>
              </a:solidFill>
              <a:latin typeface="+mj-lt"/>
            </a:endParaRPr>
          </a:p>
          <a:p>
            <a:pPr marL="742950" lvl="1" indent="-285750">
              <a:buFont typeface="Arial" panose="020B0604020202020204" pitchFamily="34" charset="0"/>
              <a:buChar char="•"/>
            </a:pPr>
            <a:r>
              <a:rPr lang="pt-PT" sz="1400" dirty="0" err="1">
                <a:solidFill>
                  <a:schemeClr val="tx2"/>
                </a:solidFill>
                <a:latin typeface="+mj-lt"/>
              </a:rPr>
              <a:t>Evaluate</a:t>
            </a:r>
            <a:r>
              <a:rPr lang="pt-PT" sz="1400" dirty="0">
                <a:solidFill>
                  <a:schemeClr val="tx2"/>
                </a:solidFill>
                <a:latin typeface="+mj-lt"/>
              </a:rPr>
              <a:t> </a:t>
            </a:r>
            <a:r>
              <a:rPr lang="pt-PT" sz="1400" dirty="0" err="1">
                <a:solidFill>
                  <a:schemeClr val="tx2"/>
                </a:solidFill>
                <a:latin typeface="+mj-lt"/>
              </a:rPr>
              <a:t>employee</a:t>
            </a:r>
            <a:r>
              <a:rPr lang="pt-PT" sz="1400" dirty="0">
                <a:solidFill>
                  <a:schemeClr val="tx2"/>
                </a:solidFill>
                <a:latin typeface="+mj-lt"/>
              </a:rPr>
              <a:t> </a:t>
            </a:r>
          </a:p>
          <a:p>
            <a:pPr marL="742950" lvl="1" indent="-285750">
              <a:buFont typeface="Arial" panose="020B0604020202020204" pitchFamily="34" charset="0"/>
              <a:buChar char="•"/>
            </a:pPr>
            <a:r>
              <a:rPr lang="pt-PT" sz="1400" dirty="0" err="1">
                <a:solidFill>
                  <a:schemeClr val="tx2"/>
                </a:solidFill>
                <a:latin typeface="+mj-lt"/>
              </a:rPr>
              <a:t>Request</a:t>
            </a:r>
            <a:r>
              <a:rPr lang="pt-PT" sz="1400" dirty="0">
                <a:solidFill>
                  <a:schemeClr val="tx2"/>
                </a:solidFill>
                <a:latin typeface="+mj-lt"/>
              </a:rPr>
              <a:t> </a:t>
            </a:r>
            <a:r>
              <a:rPr lang="pt-PT" sz="1400" dirty="0" err="1">
                <a:solidFill>
                  <a:schemeClr val="tx2"/>
                </a:solidFill>
                <a:latin typeface="+mj-lt"/>
              </a:rPr>
              <a:t>maintenance</a:t>
            </a:r>
            <a:r>
              <a:rPr lang="pt-PT" sz="1400" dirty="0">
                <a:solidFill>
                  <a:schemeClr val="tx2"/>
                </a:solidFill>
                <a:latin typeface="+mj-lt"/>
              </a:rPr>
              <a:t> to </a:t>
            </a:r>
            <a:r>
              <a:rPr lang="pt-PT" sz="1400" dirty="0" err="1">
                <a:solidFill>
                  <a:schemeClr val="tx2"/>
                </a:solidFill>
                <a:latin typeface="+mj-lt"/>
              </a:rPr>
              <a:t>owned</a:t>
            </a:r>
            <a:r>
              <a:rPr lang="pt-PT" sz="1400" dirty="0">
                <a:solidFill>
                  <a:schemeClr val="tx2"/>
                </a:solidFill>
                <a:latin typeface="+mj-lt"/>
              </a:rPr>
              <a:t> </a:t>
            </a:r>
            <a:r>
              <a:rPr lang="pt-PT" sz="1400" dirty="0" err="1">
                <a:solidFill>
                  <a:schemeClr val="tx2"/>
                </a:solidFill>
                <a:latin typeface="+mj-lt"/>
              </a:rPr>
              <a:t>lift</a:t>
            </a:r>
            <a:endParaRPr lang="pt-PT" sz="1400" dirty="0">
              <a:solidFill>
                <a:schemeClr val="tx2"/>
              </a:solidFill>
              <a:latin typeface="+mj-lt"/>
            </a:endParaRPr>
          </a:p>
          <a:p>
            <a:pPr marL="742950" lvl="1" indent="-285750">
              <a:buFont typeface="Arial" panose="020B0604020202020204" pitchFamily="34" charset="0"/>
              <a:buChar char="•"/>
            </a:pPr>
            <a:r>
              <a:rPr lang="pt-PT" sz="1400" dirty="0">
                <a:solidFill>
                  <a:schemeClr val="tx2"/>
                </a:solidFill>
                <a:latin typeface="+mj-lt"/>
              </a:rPr>
              <a:t>Show </a:t>
            </a:r>
            <a:r>
              <a:rPr lang="pt-PT" sz="1400" dirty="0" err="1">
                <a:solidFill>
                  <a:schemeClr val="tx2"/>
                </a:solidFill>
                <a:latin typeface="+mj-lt"/>
              </a:rPr>
              <a:t>lifts</a:t>
            </a:r>
            <a:endParaRPr lang="pt-PT" sz="1400" dirty="0">
              <a:solidFill>
                <a:schemeClr val="tx2"/>
              </a:solidFill>
              <a:latin typeface="+mj-lt"/>
            </a:endParaRPr>
          </a:p>
        </p:txBody>
      </p:sp>
      <p:sp>
        <p:nvSpPr>
          <p:cNvPr id="30" name="TextBox 29">
            <a:extLst>
              <a:ext uri="{FF2B5EF4-FFF2-40B4-BE49-F238E27FC236}">
                <a16:creationId xmlns:a16="http://schemas.microsoft.com/office/drawing/2014/main" id="{07E289CE-6819-4FA7-8AD6-DE97D324383E}"/>
              </a:ext>
            </a:extLst>
          </p:cNvPr>
          <p:cNvSpPr txBox="1"/>
          <p:nvPr/>
        </p:nvSpPr>
        <p:spPr>
          <a:xfrm>
            <a:off x="6745440" y="3725174"/>
            <a:ext cx="3402440" cy="984885"/>
          </a:xfrm>
          <a:prstGeom prst="rect">
            <a:avLst/>
          </a:prstGeom>
          <a:noFill/>
        </p:spPr>
        <p:txBody>
          <a:bodyPr wrap="square" rtlCol="0">
            <a:spAutoFit/>
          </a:bodyPr>
          <a:lstStyle/>
          <a:p>
            <a:r>
              <a:rPr lang="pt-PT" sz="1600" dirty="0" err="1">
                <a:solidFill>
                  <a:schemeClr val="tx2"/>
                </a:solidFill>
                <a:latin typeface="+mj-lt"/>
              </a:rPr>
              <a:t>Choose</a:t>
            </a:r>
            <a:r>
              <a:rPr lang="pt-PT" sz="1600" dirty="0">
                <a:solidFill>
                  <a:schemeClr val="tx2"/>
                </a:solidFill>
                <a:latin typeface="+mj-lt"/>
              </a:rPr>
              <a:t> a </a:t>
            </a:r>
            <a:r>
              <a:rPr lang="pt-PT" sz="1600" dirty="0" err="1">
                <a:solidFill>
                  <a:schemeClr val="tx2"/>
                </a:solidFill>
                <a:latin typeface="+mj-lt"/>
              </a:rPr>
              <a:t>building</a:t>
            </a:r>
            <a:endParaRPr lang="pt-PT" sz="1600" dirty="0">
              <a:solidFill>
                <a:schemeClr val="tx2"/>
              </a:solidFill>
              <a:latin typeface="+mj-lt"/>
            </a:endParaRPr>
          </a:p>
          <a:p>
            <a:pPr marL="742950" lvl="1" indent="-285750">
              <a:buFont typeface="Arial" panose="020B0604020202020204" pitchFamily="34" charset="0"/>
              <a:buChar char="•"/>
            </a:pPr>
            <a:r>
              <a:rPr lang="pt-PT" sz="1400" dirty="0" err="1">
                <a:solidFill>
                  <a:schemeClr val="tx2"/>
                </a:solidFill>
                <a:latin typeface="+mj-lt"/>
              </a:rPr>
              <a:t>Call</a:t>
            </a:r>
            <a:r>
              <a:rPr lang="pt-PT" sz="1400" dirty="0">
                <a:solidFill>
                  <a:schemeClr val="tx2"/>
                </a:solidFill>
                <a:latin typeface="+mj-lt"/>
              </a:rPr>
              <a:t> </a:t>
            </a:r>
            <a:r>
              <a:rPr lang="pt-PT" sz="1400" dirty="0" err="1">
                <a:solidFill>
                  <a:schemeClr val="tx2"/>
                </a:solidFill>
                <a:latin typeface="+mj-lt"/>
              </a:rPr>
              <a:t>lift</a:t>
            </a:r>
            <a:endParaRPr lang="pt-PT" sz="1400" dirty="0">
              <a:solidFill>
                <a:schemeClr val="tx2"/>
              </a:solidFill>
              <a:latin typeface="+mj-lt"/>
            </a:endParaRPr>
          </a:p>
          <a:p>
            <a:pPr marL="742950" lvl="1" indent="-285750">
              <a:buFont typeface="Arial" panose="020B0604020202020204" pitchFamily="34" charset="0"/>
              <a:buChar char="•"/>
            </a:pPr>
            <a:r>
              <a:rPr lang="pt-PT" sz="1400" dirty="0" err="1">
                <a:solidFill>
                  <a:schemeClr val="tx2"/>
                </a:solidFill>
                <a:latin typeface="+mj-lt"/>
              </a:rPr>
              <a:t>Go</a:t>
            </a:r>
            <a:r>
              <a:rPr lang="pt-PT" sz="1400" dirty="0">
                <a:solidFill>
                  <a:schemeClr val="tx2"/>
                </a:solidFill>
                <a:latin typeface="+mj-lt"/>
              </a:rPr>
              <a:t> </a:t>
            </a:r>
            <a:r>
              <a:rPr lang="pt-PT" sz="1400" dirty="0" err="1">
                <a:solidFill>
                  <a:schemeClr val="tx2"/>
                </a:solidFill>
                <a:latin typeface="+mj-lt"/>
              </a:rPr>
              <a:t>up</a:t>
            </a:r>
            <a:r>
              <a:rPr lang="pt-PT" sz="1400" dirty="0">
                <a:solidFill>
                  <a:schemeClr val="tx2"/>
                </a:solidFill>
                <a:latin typeface="+mj-lt"/>
              </a:rPr>
              <a:t>/</a:t>
            </a:r>
            <a:r>
              <a:rPr lang="pt-PT" sz="1400" dirty="0" err="1">
                <a:solidFill>
                  <a:schemeClr val="tx2"/>
                </a:solidFill>
                <a:latin typeface="+mj-lt"/>
              </a:rPr>
              <a:t>down</a:t>
            </a:r>
            <a:r>
              <a:rPr lang="pt-PT" sz="1400" dirty="0">
                <a:solidFill>
                  <a:schemeClr val="tx2"/>
                </a:solidFill>
                <a:latin typeface="+mj-lt"/>
              </a:rPr>
              <a:t> </a:t>
            </a:r>
            <a:r>
              <a:rPr lang="pt-PT" sz="1400" dirty="0" err="1">
                <a:solidFill>
                  <a:schemeClr val="tx2"/>
                </a:solidFill>
                <a:latin typeface="+mj-lt"/>
              </a:rPr>
              <a:t>the</a:t>
            </a:r>
            <a:r>
              <a:rPr lang="pt-PT" sz="1400" dirty="0">
                <a:solidFill>
                  <a:schemeClr val="tx2"/>
                </a:solidFill>
                <a:latin typeface="+mj-lt"/>
              </a:rPr>
              <a:t> </a:t>
            </a:r>
            <a:r>
              <a:rPr lang="pt-PT" sz="1400" dirty="0" err="1">
                <a:solidFill>
                  <a:schemeClr val="tx2"/>
                </a:solidFill>
                <a:latin typeface="+mj-lt"/>
              </a:rPr>
              <a:t>stairs</a:t>
            </a:r>
            <a:endParaRPr lang="pt-PT" sz="1400" dirty="0">
              <a:solidFill>
                <a:schemeClr val="tx2"/>
              </a:solidFill>
              <a:latin typeface="+mj-lt"/>
            </a:endParaRPr>
          </a:p>
          <a:p>
            <a:pPr marL="742950" lvl="1" indent="-285750">
              <a:buFont typeface="Arial" panose="020B0604020202020204" pitchFamily="34" charset="0"/>
              <a:buChar char="•"/>
            </a:pPr>
            <a:r>
              <a:rPr lang="pt-PT" sz="1400" dirty="0" err="1">
                <a:solidFill>
                  <a:schemeClr val="tx2"/>
                </a:solidFill>
                <a:latin typeface="+mj-lt"/>
              </a:rPr>
              <a:t>Call</a:t>
            </a:r>
            <a:r>
              <a:rPr lang="pt-PT" sz="1400" dirty="0">
                <a:solidFill>
                  <a:schemeClr val="tx2"/>
                </a:solidFill>
                <a:latin typeface="+mj-lt"/>
              </a:rPr>
              <a:t> </a:t>
            </a:r>
            <a:r>
              <a:rPr lang="pt-PT" sz="1400" dirty="0" err="1">
                <a:solidFill>
                  <a:schemeClr val="tx2"/>
                </a:solidFill>
                <a:latin typeface="+mj-lt"/>
              </a:rPr>
              <a:t>emergency</a:t>
            </a:r>
            <a:endParaRPr lang="pt-PT" sz="1400" dirty="0">
              <a:solidFill>
                <a:schemeClr val="tx2"/>
              </a:solidFill>
              <a:latin typeface="+mj-lt"/>
            </a:endParaRPr>
          </a:p>
        </p:txBody>
      </p:sp>
    </p:spTree>
    <p:extLst>
      <p:ext uri="{BB962C8B-B14F-4D97-AF65-F5344CB8AC3E}">
        <p14:creationId xmlns:p14="http://schemas.microsoft.com/office/powerpoint/2010/main" val="18741544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52E518E9-FF6C-43DF-8755-25A8F085D50C}"/>
              </a:ext>
            </a:extLst>
          </p:cNvPr>
          <p:cNvSpPr txBox="1"/>
          <p:nvPr/>
        </p:nvSpPr>
        <p:spPr>
          <a:xfrm>
            <a:off x="685800" y="685799"/>
            <a:ext cx="2486025" cy="461665"/>
          </a:xfrm>
          <a:prstGeom prst="rect">
            <a:avLst/>
          </a:prstGeom>
          <a:noFill/>
        </p:spPr>
        <p:txBody>
          <a:bodyPr wrap="square" rtlCol="0">
            <a:spAutoFit/>
          </a:bodyPr>
          <a:lstStyle/>
          <a:p>
            <a:r>
              <a:rPr lang="en-US" sz="2400" dirty="0">
                <a:solidFill>
                  <a:schemeClr val="tx2"/>
                </a:solidFill>
                <a:latin typeface="+mj-lt"/>
              </a:rPr>
              <a:t>UML</a:t>
            </a:r>
          </a:p>
        </p:txBody>
      </p:sp>
      <p:sp>
        <p:nvSpPr>
          <p:cNvPr id="11" name="Subtítulo 2">
            <a:extLst>
              <a:ext uri="{FF2B5EF4-FFF2-40B4-BE49-F238E27FC236}">
                <a16:creationId xmlns:a16="http://schemas.microsoft.com/office/drawing/2014/main" id="{0D48B8BE-692C-4E96-AC21-E16C5F8DF447}"/>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sp>
        <p:nvSpPr>
          <p:cNvPr id="9" name="Title 1">
            <a:extLst>
              <a:ext uri="{FF2B5EF4-FFF2-40B4-BE49-F238E27FC236}">
                <a16:creationId xmlns:a16="http://schemas.microsoft.com/office/drawing/2014/main" id="{E449A27F-1A1C-4EA4-9E28-55153A8F7FCE}"/>
              </a:ext>
            </a:extLst>
          </p:cNvPr>
          <p:cNvSpPr txBox="1">
            <a:spLocks/>
          </p:cNvSpPr>
          <p:nvPr/>
        </p:nvSpPr>
        <p:spPr>
          <a:xfrm>
            <a:off x="685800" y="844403"/>
            <a:ext cx="9486900" cy="8191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r>
              <a:rPr lang="en-US" sz="4400" dirty="0">
                <a:solidFill>
                  <a:schemeClr val="accent6">
                    <a:lumMod val="50000"/>
                  </a:schemeClr>
                </a:solidFill>
              </a:rPr>
              <a:t>PITCH</a:t>
            </a:r>
            <a:endParaRPr lang="en-US" dirty="0">
              <a:solidFill>
                <a:schemeClr val="accent6">
                  <a:lumMod val="50000"/>
                </a:schemeClr>
              </a:solidFill>
            </a:endParaRPr>
          </a:p>
        </p:txBody>
      </p:sp>
      <p:sp>
        <p:nvSpPr>
          <p:cNvPr id="4" name="Content Placeholder 3">
            <a:extLst>
              <a:ext uri="{FF2B5EF4-FFF2-40B4-BE49-F238E27FC236}">
                <a16:creationId xmlns:a16="http://schemas.microsoft.com/office/drawing/2014/main" id="{9B22B4A6-C997-4AF3-847F-8F550B387B1A}"/>
              </a:ext>
            </a:extLst>
          </p:cNvPr>
          <p:cNvSpPr>
            <a:spLocks noGrp="1"/>
          </p:cNvSpPr>
          <p:nvPr>
            <p:ph idx="1"/>
          </p:nvPr>
        </p:nvSpPr>
        <p:spPr>
          <a:xfrm>
            <a:off x="1649361" y="3566205"/>
            <a:ext cx="9856839" cy="484611"/>
          </a:xfrm>
        </p:spPr>
        <p:txBody>
          <a:bodyPr>
            <a:normAutofit/>
          </a:bodyPr>
          <a:lstStyle/>
          <a:p>
            <a:pPr marL="0" indent="0">
              <a:buNone/>
            </a:pPr>
            <a:r>
              <a:rPr lang="pt-PT" sz="2000" dirty="0">
                <a:hlinkClick r:id="rId2">
                  <a:extLst>
                    <a:ext uri="{A12FA001-AC4F-418D-AE19-62706E023703}">
                      <ahyp:hlinkClr xmlns:ahyp="http://schemas.microsoft.com/office/drawing/2018/hyperlinkcolor" val="tx"/>
                    </a:ext>
                  </a:extLst>
                </a:hlinkClick>
              </a:rPr>
              <a:t>https://drive.google.com/drive/u/1/folders/1Uv0Qr5fcY0rVxmi8KigwKw5LNI0PN7EE</a:t>
            </a:r>
            <a:endParaRPr lang="pt-PT" sz="2000" dirty="0"/>
          </a:p>
          <a:p>
            <a:pPr marL="0" indent="0">
              <a:buNone/>
            </a:pPr>
            <a:endParaRPr lang="pt-PT" dirty="0"/>
          </a:p>
        </p:txBody>
      </p:sp>
      <p:sp>
        <p:nvSpPr>
          <p:cNvPr id="15" name="TextBox 14">
            <a:extLst>
              <a:ext uri="{FF2B5EF4-FFF2-40B4-BE49-F238E27FC236}">
                <a16:creationId xmlns:a16="http://schemas.microsoft.com/office/drawing/2014/main" id="{5E90C251-76A7-411A-B97A-ADA3912946DA}"/>
              </a:ext>
            </a:extLst>
          </p:cNvPr>
          <p:cNvSpPr txBox="1"/>
          <p:nvPr/>
        </p:nvSpPr>
        <p:spPr>
          <a:xfrm>
            <a:off x="1577253" y="2349353"/>
            <a:ext cx="9037494" cy="1015663"/>
          </a:xfrm>
          <a:prstGeom prst="rect">
            <a:avLst/>
          </a:prstGeom>
          <a:noFill/>
        </p:spPr>
        <p:txBody>
          <a:bodyPr wrap="square" rtlCol="0">
            <a:spAutoFit/>
          </a:bodyPr>
          <a:lstStyle/>
          <a:p>
            <a:r>
              <a:rPr lang="pt-PT" sz="2000" dirty="0">
                <a:solidFill>
                  <a:schemeClr val="tx2"/>
                </a:solidFill>
                <a:latin typeface="+mj-lt"/>
              </a:rPr>
              <a:t>For </a:t>
            </a:r>
            <a:r>
              <a:rPr lang="pt-PT" sz="2000" dirty="0" err="1">
                <a:solidFill>
                  <a:schemeClr val="tx2"/>
                </a:solidFill>
                <a:latin typeface="+mj-lt"/>
              </a:rPr>
              <a:t>visualization</a:t>
            </a:r>
            <a:r>
              <a:rPr lang="pt-PT" sz="2000" dirty="0">
                <a:solidFill>
                  <a:schemeClr val="tx2"/>
                </a:solidFill>
                <a:latin typeface="+mj-lt"/>
              </a:rPr>
              <a:t> </a:t>
            </a:r>
            <a:r>
              <a:rPr lang="pt-PT" sz="2000" dirty="0" err="1">
                <a:solidFill>
                  <a:schemeClr val="tx2"/>
                </a:solidFill>
                <a:latin typeface="+mj-lt"/>
              </a:rPr>
              <a:t>purposes</a:t>
            </a:r>
            <a:r>
              <a:rPr lang="pt-PT" sz="2000" dirty="0">
                <a:solidFill>
                  <a:schemeClr val="tx2"/>
                </a:solidFill>
                <a:latin typeface="+mj-lt"/>
              </a:rPr>
              <a:t>, </a:t>
            </a:r>
            <a:r>
              <a:rPr lang="pt-PT" sz="2000" dirty="0" err="1">
                <a:solidFill>
                  <a:schemeClr val="tx2"/>
                </a:solidFill>
                <a:latin typeface="+mj-lt"/>
              </a:rPr>
              <a:t>we</a:t>
            </a:r>
            <a:r>
              <a:rPr lang="pt-PT" sz="2000" dirty="0">
                <a:solidFill>
                  <a:schemeClr val="tx2"/>
                </a:solidFill>
                <a:latin typeface="+mj-lt"/>
              </a:rPr>
              <a:t> </a:t>
            </a:r>
            <a:r>
              <a:rPr lang="pt-PT" sz="2000" dirty="0" err="1">
                <a:solidFill>
                  <a:schemeClr val="tx2"/>
                </a:solidFill>
                <a:latin typeface="+mj-lt"/>
              </a:rPr>
              <a:t>provide</a:t>
            </a:r>
            <a:r>
              <a:rPr lang="pt-PT" sz="2000" dirty="0">
                <a:solidFill>
                  <a:schemeClr val="tx2"/>
                </a:solidFill>
                <a:latin typeface="+mj-lt"/>
              </a:rPr>
              <a:t> a link to a </a:t>
            </a:r>
            <a:r>
              <a:rPr lang="pt-PT" sz="2000" dirty="0" err="1">
                <a:solidFill>
                  <a:schemeClr val="tx2"/>
                </a:solidFill>
                <a:latin typeface="+mj-lt"/>
              </a:rPr>
              <a:t>folder</a:t>
            </a:r>
            <a:r>
              <a:rPr lang="pt-PT" sz="2000" dirty="0">
                <a:solidFill>
                  <a:schemeClr val="tx2"/>
                </a:solidFill>
                <a:latin typeface="+mj-lt"/>
              </a:rPr>
              <a:t> in </a:t>
            </a:r>
            <a:r>
              <a:rPr lang="pt-PT" sz="2000" dirty="0" err="1">
                <a:solidFill>
                  <a:schemeClr val="tx2"/>
                </a:solidFill>
                <a:latin typeface="+mj-lt"/>
              </a:rPr>
              <a:t>the</a:t>
            </a:r>
            <a:r>
              <a:rPr lang="pt-PT" sz="2000" dirty="0">
                <a:solidFill>
                  <a:schemeClr val="tx2"/>
                </a:solidFill>
                <a:latin typeface="+mj-lt"/>
              </a:rPr>
              <a:t> </a:t>
            </a:r>
            <a:r>
              <a:rPr lang="pt-PT" sz="2000" dirty="0" err="1">
                <a:solidFill>
                  <a:schemeClr val="tx2"/>
                </a:solidFill>
                <a:latin typeface="+mj-lt"/>
              </a:rPr>
              <a:t>up</a:t>
            </a:r>
            <a:r>
              <a:rPr lang="pt-PT" sz="2000" dirty="0">
                <a:solidFill>
                  <a:schemeClr val="tx2"/>
                </a:solidFill>
                <a:latin typeface="+mj-lt"/>
              </a:rPr>
              <a:t> drive (must </a:t>
            </a:r>
            <a:r>
              <a:rPr lang="pt-PT" sz="2000" dirty="0" err="1">
                <a:solidFill>
                  <a:schemeClr val="tx2"/>
                </a:solidFill>
                <a:latin typeface="+mj-lt"/>
              </a:rPr>
              <a:t>be</a:t>
            </a:r>
            <a:r>
              <a:rPr lang="pt-PT" sz="2000" dirty="0">
                <a:solidFill>
                  <a:schemeClr val="tx2"/>
                </a:solidFill>
                <a:latin typeface="+mj-lt"/>
              </a:rPr>
              <a:t> </a:t>
            </a:r>
            <a:r>
              <a:rPr lang="pt-PT" sz="2000" dirty="0" err="1">
                <a:solidFill>
                  <a:schemeClr val="tx2"/>
                </a:solidFill>
                <a:latin typeface="+mj-lt"/>
              </a:rPr>
              <a:t>accessed</a:t>
            </a:r>
            <a:r>
              <a:rPr lang="pt-PT" sz="2000" dirty="0">
                <a:solidFill>
                  <a:schemeClr val="tx2"/>
                </a:solidFill>
                <a:latin typeface="+mj-lt"/>
              </a:rPr>
              <a:t> via @g.uporto.pt) </a:t>
            </a:r>
            <a:r>
              <a:rPr lang="pt-PT" sz="2000" dirty="0" err="1">
                <a:solidFill>
                  <a:schemeClr val="tx2"/>
                </a:solidFill>
                <a:latin typeface="+mj-lt"/>
              </a:rPr>
              <a:t>that</a:t>
            </a:r>
            <a:r>
              <a:rPr lang="pt-PT" sz="2000" dirty="0">
                <a:solidFill>
                  <a:schemeClr val="tx2"/>
                </a:solidFill>
                <a:latin typeface="+mj-lt"/>
              </a:rPr>
              <a:t> </a:t>
            </a:r>
            <a:r>
              <a:rPr lang="pt-PT" sz="2000" dirty="0" err="1">
                <a:solidFill>
                  <a:schemeClr val="tx2"/>
                </a:solidFill>
                <a:latin typeface="+mj-lt"/>
              </a:rPr>
              <a:t>contains</a:t>
            </a:r>
            <a:r>
              <a:rPr lang="pt-PT" sz="2000" dirty="0">
                <a:solidFill>
                  <a:schemeClr val="tx2"/>
                </a:solidFill>
                <a:latin typeface="+mj-lt"/>
              </a:rPr>
              <a:t> </a:t>
            </a:r>
            <a:r>
              <a:rPr lang="pt-PT" sz="2000" dirty="0" err="1">
                <a:solidFill>
                  <a:schemeClr val="tx2"/>
                </a:solidFill>
                <a:latin typeface="+mj-lt"/>
              </a:rPr>
              <a:t>the</a:t>
            </a:r>
            <a:r>
              <a:rPr lang="pt-PT" sz="2000" dirty="0">
                <a:solidFill>
                  <a:schemeClr val="tx2"/>
                </a:solidFill>
                <a:latin typeface="+mj-lt"/>
              </a:rPr>
              <a:t> UML.pdf </a:t>
            </a:r>
            <a:r>
              <a:rPr lang="pt-PT" sz="2000" dirty="0" err="1">
                <a:solidFill>
                  <a:schemeClr val="tx2"/>
                </a:solidFill>
                <a:latin typeface="+mj-lt"/>
              </a:rPr>
              <a:t>and</a:t>
            </a:r>
            <a:r>
              <a:rPr lang="pt-PT" sz="2000" dirty="0">
                <a:solidFill>
                  <a:schemeClr val="tx2"/>
                </a:solidFill>
                <a:latin typeface="+mj-lt"/>
              </a:rPr>
              <a:t> </a:t>
            </a:r>
            <a:r>
              <a:rPr lang="pt-PT" sz="2000" dirty="0" err="1">
                <a:solidFill>
                  <a:schemeClr val="tx2"/>
                </a:solidFill>
                <a:latin typeface="+mj-lt"/>
              </a:rPr>
              <a:t>the</a:t>
            </a:r>
            <a:r>
              <a:rPr lang="pt-PT" sz="2000" dirty="0">
                <a:solidFill>
                  <a:schemeClr val="tx2"/>
                </a:solidFill>
                <a:latin typeface="+mj-lt"/>
              </a:rPr>
              <a:t> </a:t>
            </a:r>
            <a:r>
              <a:rPr lang="pt-PT" sz="2000" dirty="0" err="1">
                <a:solidFill>
                  <a:schemeClr val="tx2"/>
                </a:solidFill>
                <a:latin typeface="+mj-lt"/>
              </a:rPr>
              <a:t>videos</a:t>
            </a:r>
            <a:r>
              <a:rPr lang="pt-PT" sz="2000" dirty="0">
                <a:solidFill>
                  <a:schemeClr val="tx2"/>
                </a:solidFill>
                <a:latin typeface="+mj-lt"/>
              </a:rPr>
              <a:t> </a:t>
            </a:r>
            <a:r>
              <a:rPr lang="pt-PT" sz="2000" dirty="0" err="1">
                <a:solidFill>
                  <a:schemeClr val="tx2"/>
                </a:solidFill>
                <a:latin typeface="+mj-lt"/>
              </a:rPr>
              <a:t>displayed</a:t>
            </a:r>
            <a:r>
              <a:rPr lang="pt-PT" sz="2000" dirty="0">
                <a:solidFill>
                  <a:schemeClr val="tx2"/>
                </a:solidFill>
                <a:latin typeface="+mj-lt"/>
              </a:rPr>
              <a:t> in </a:t>
            </a:r>
            <a:r>
              <a:rPr lang="pt-PT" sz="2000" dirty="0" err="1">
                <a:solidFill>
                  <a:schemeClr val="tx2"/>
                </a:solidFill>
                <a:latin typeface="+mj-lt"/>
              </a:rPr>
              <a:t>this</a:t>
            </a:r>
            <a:r>
              <a:rPr lang="pt-PT" sz="2000" dirty="0">
                <a:solidFill>
                  <a:schemeClr val="tx2"/>
                </a:solidFill>
                <a:latin typeface="+mj-lt"/>
              </a:rPr>
              <a:t> </a:t>
            </a:r>
            <a:r>
              <a:rPr lang="pt-PT" sz="2000" dirty="0" err="1">
                <a:solidFill>
                  <a:schemeClr val="tx2"/>
                </a:solidFill>
                <a:latin typeface="+mj-lt"/>
              </a:rPr>
              <a:t>powerpoint</a:t>
            </a:r>
            <a:r>
              <a:rPr lang="pt-PT" sz="2000" dirty="0">
                <a:solidFill>
                  <a:schemeClr val="tx2"/>
                </a:solidFill>
                <a:latin typeface="+mj-lt"/>
              </a:rPr>
              <a:t>.</a:t>
            </a:r>
          </a:p>
        </p:txBody>
      </p:sp>
    </p:spTree>
    <p:extLst>
      <p:ext uri="{BB962C8B-B14F-4D97-AF65-F5344CB8AC3E}">
        <p14:creationId xmlns:p14="http://schemas.microsoft.com/office/powerpoint/2010/main" val="394886762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 grpId="0"/>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31BEB629-C31F-4881-A496-56F769AF00E5}"/>
              </a:ext>
            </a:extLst>
          </p:cNvPr>
          <p:cNvSpPr txBox="1">
            <a:spLocks/>
          </p:cNvSpPr>
          <p:nvPr/>
        </p:nvSpPr>
        <p:spPr>
          <a:xfrm>
            <a:off x="685800" y="844403"/>
            <a:ext cx="9486900" cy="8191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r>
              <a:rPr lang="en-US" sz="4400">
                <a:solidFill>
                  <a:schemeClr val="accent6">
                    <a:lumMod val="50000"/>
                  </a:schemeClr>
                </a:solidFill>
              </a:rPr>
              <a:t>PITCH</a:t>
            </a:r>
            <a:endParaRPr lang="en-US">
              <a:solidFill>
                <a:schemeClr val="accent6">
                  <a:lumMod val="50000"/>
                </a:schemeClr>
              </a:solidFill>
            </a:endParaRPr>
          </a:p>
        </p:txBody>
      </p:sp>
      <p:sp>
        <p:nvSpPr>
          <p:cNvPr id="5" name="TextBox 4">
            <a:extLst>
              <a:ext uri="{FF2B5EF4-FFF2-40B4-BE49-F238E27FC236}">
                <a16:creationId xmlns:a16="http://schemas.microsoft.com/office/drawing/2014/main" id="{52E518E9-FF6C-43DF-8755-25A8F085D50C}"/>
              </a:ext>
            </a:extLst>
          </p:cNvPr>
          <p:cNvSpPr txBox="1"/>
          <p:nvPr/>
        </p:nvSpPr>
        <p:spPr>
          <a:xfrm>
            <a:off x="685800" y="631257"/>
            <a:ext cx="2486025" cy="461665"/>
          </a:xfrm>
          <a:prstGeom prst="rect">
            <a:avLst/>
          </a:prstGeom>
          <a:noFill/>
        </p:spPr>
        <p:txBody>
          <a:bodyPr wrap="square" rtlCol="0">
            <a:spAutoFit/>
          </a:bodyPr>
          <a:lstStyle/>
          <a:p>
            <a:r>
              <a:rPr lang="en-US" sz="2400" dirty="0">
                <a:solidFill>
                  <a:schemeClr val="tx2"/>
                </a:solidFill>
                <a:latin typeface="+mj-lt"/>
              </a:rPr>
              <a:t>Files</a:t>
            </a:r>
          </a:p>
        </p:txBody>
      </p:sp>
      <p:sp>
        <p:nvSpPr>
          <p:cNvPr id="9" name="Subtítulo 2">
            <a:extLst>
              <a:ext uri="{FF2B5EF4-FFF2-40B4-BE49-F238E27FC236}">
                <a16:creationId xmlns:a16="http://schemas.microsoft.com/office/drawing/2014/main" id="{71E3DE07-8588-4541-AABE-46261450D66D}"/>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sp>
        <p:nvSpPr>
          <p:cNvPr id="11" name="TextBox 10">
            <a:extLst>
              <a:ext uri="{FF2B5EF4-FFF2-40B4-BE49-F238E27FC236}">
                <a16:creationId xmlns:a16="http://schemas.microsoft.com/office/drawing/2014/main" id="{7B3ED5ED-C789-452B-8855-629C292A0B49}"/>
              </a:ext>
            </a:extLst>
          </p:cNvPr>
          <p:cNvSpPr txBox="1"/>
          <p:nvPr/>
        </p:nvSpPr>
        <p:spPr>
          <a:xfrm>
            <a:off x="981577" y="1813865"/>
            <a:ext cx="3118475" cy="3539430"/>
          </a:xfrm>
          <a:prstGeom prst="rect">
            <a:avLst/>
          </a:prstGeom>
          <a:noFill/>
        </p:spPr>
        <p:txBody>
          <a:bodyPr wrap="square" rtlCol="0">
            <a:spAutoFit/>
          </a:bodyPr>
          <a:lstStyle/>
          <a:p>
            <a:r>
              <a:rPr lang="pt-PT" sz="4000" dirty="0" err="1">
                <a:solidFill>
                  <a:schemeClr val="tx2"/>
                </a:solidFill>
                <a:latin typeface="+mj-lt"/>
              </a:rPr>
              <a:t>Lifts</a:t>
            </a:r>
            <a:endParaRPr lang="pt-PT" sz="4000" dirty="0">
              <a:solidFill>
                <a:schemeClr val="tx2"/>
              </a:solidFill>
              <a:latin typeface="+mj-lt"/>
            </a:endParaRPr>
          </a:p>
          <a:p>
            <a:r>
              <a:rPr lang="pt-PT" sz="1600" dirty="0" err="1">
                <a:solidFill>
                  <a:schemeClr val="tx2"/>
                </a:solidFill>
                <a:latin typeface="+mj-lt"/>
              </a:rPr>
              <a:t>clientNif</a:t>
            </a:r>
            <a:endParaRPr lang="pt-PT" sz="1600" dirty="0">
              <a:solidFill>
                <a:schemeClr val="tx2"/>
              </a:solidFill>
              <a:latin typeface="+mj-lt"/>
            </a:endParaRPr>
          </a:p>
          <a:p>
            <a:r>
              <a:rPr lang="pt-PT" sz="1600" dirty="0" err="1">
                <a:solidFill>
                  <a:schemeClr val="tx2"/>
                </a:solidFill>
                <a:latin typeface="+mj-lt"/>
              </a:rPr>
              <a:t>buildingName</a:t>
            </a:r>
            <a:endParaRPr lang="pt-PT" sz="1600" dirty="0">
              <a:solidFill>
                <a:schemeClr val="tx2"/>
              </a:solidFill>
              <a:latin typeface="+mj-lt"/>
            </a:endParaRPr>
          </a:p>
          <a:p>
            <a:r>
              <a:rPr lang="pt-PT" sz="1600" dirty="0" err="1">
                <a:solidFill>
                  <a:schemeClr val="tx2"/>
                </a:solidFill>
                <a:latin typeface="+mj-lt"/>
              </a:rPr>
              <a:t>install</a:t>
            </a:r>
            <a:endParaRPr lang="pt-PT" sz="1600" dirty="0">
              <a:solidFill>
                <a:schemeClr val="tx2"/>
              </a:solidFill>
              <a:latin typeface="+mj-lt"/>
            </a:endParaRPr>
          </a:p>
          <a:p>
            <a:r>
              <a:rPr lang="pt-PT" sz="1600" dirty="0" err="1">
                <a:solidFill>
                  <a:schemeClr val="tx2"/>
                </a:solidFill>
                <a:latin typeface="+mj-lt"/>
              </a:rPr>
              <a:t>capacity</a:t>
            </a:r>
            <a:r>
              <a:rPr lang="pt-PT" sz="1600" dirty="0">
                <a:solidFill>
                  <a:schemeClr val="tx2"/>
                </a:solidFill>
                <a:latin typeface="+mj-lt"/>
              </a:rPr>
              <a:t> </a:t>
            </a:r>
            <a:r>
              <a:rPr lang="pt-PT" sz="1600" dirty="0" err="1">
                <a:solidFill>
                  <a:schemeClr val="tx2"/>
                </a:solidFill>
                <a:latin typeface="+mj-lt"/>
              </a:rPr>
              <a:t>nFloors</a:t>
            </a:r>
            <a:r>
              <a:rPr lang="pt-PT" sz="1600" dirty="0">
                <a:solidFill>
                  <a:schemeClr val="tx2"/>
                </a:solidFill>
                <a:latin typeface="+mj-lt"/>
              </a:rPr>
              <a:t> </a:t>
            </a:r>
            <a:r>
              <a:rPr lang="pt-PT" sz="1600" dirty="0" err="1">
                <a:solidFill>
                  <a:schemeClr val="tx2"/>
                </a:solidFill>
                <a:latin typeface="+mj-lt"/>
              </a:rPr>
              <a:t>regularTime</a:t>
            </a:r>
            <a:endParaRPr lang="pt-PT" sz="1600" dirty="0">
              <a:solidFill>
                <a:schemeClr val="tx2"/>
              </a:solidFill>
              <a:latin typeface="+mj-lt"/>
            </a:endParaRPr>
          </a:p>
          <a:p>
            <a:r>
              <a:rPr lang="pt-PT" sz="1600" dirty="0" err="1">
                <a:solidFill>
                  <a:schemeClr val="tx2"/>
                </a:solidFill>
                <a:latin typeface="+mj-lt"/>
              </a:rPr>
              <a:t>currentFloor</a:t>
            </a:r>
            <a:r>
              <a:rPr lang="pt-PT" sz="1600" dirty="0">
                <a:solidFill>
                  <a:schemeClr val="tx2"/>
                </a:solidFill>
                <a:latin typeface="+mj-lt"/>
              </a:rPr>
              <a:t> </a:t>
            </a:r>
            <a:r>
              <a:rPr lang="pt-PT" sz="1600" dirty="0" err="1">
                <a:solidFill>
                  <a:schemeClr val="tx2"/>
                </a:solidFill>
                <a:latin typeface="+mj-lt"/>
              </a:rPr>
              <a:t>higherFloor</a:t>
            </a:r>
            <a:r>
              <a:rPr lang="pt-PT" sz="1600" dirty="0">
                <a:solidFill>
                  <a:schemeClr val="tx2"/>
                </a:solidFill>
                <a:latin typeface="+mj-lt"/>
              </a:rPr>
              <a:t> </a:t>
            </a:r>
            <a:r>
              <a:rPr lang="pt-PT" sz="1600" dirty="0" err="1">
                <a:solidFill>
                  <a:schemeClr val="tx2"/>
                </a:solidFill>
                <a:latin typeface="+mj-lt"/>
              </a:rPr>
              <a:t>lowerFloor</a:t>
            </a:r>
            <a:endParaRPr lang="pt-PT" sz="1600" dirty="0">
              <a:solidFill>
                <a:schemeClr val="tx2"/>
              </a:solidFill>
              <a:latin typeface="+mj-lt"/>
            </a:endParaRPr>
          </a:p>
          <a:p>
            <a:r>
              <a:rPr lang="pt-PT" sz="1600" dirty="0">
                <a:solidFill>
                  <a:schemeClr val="tx2"/>
                </a:solidFill>
                <a:latin typeface="+mj-lt"/>
              </a:rPr>
              <a:t>####################</a:t>
            </a:r>
          </a:p>
          <a:p>
            <a:r>
              <a:rPr lang="pt-PT" sz="1600" dirty="0" err="1">
                <a:solidFill>
                  <a:schemeClr val="tx2"/>
                </a:solidFill>
                <a:latin typeface="+mj-lt"/>
              </a:rPr>
              <a:t>movesHistory</a:t>
            </a:r>
            <a:endParaRPr lang="pt-PT" sz="1600" dirty="0">
              <a:solidFill>
                <a:schemeClr val="tx2"/>
              </a:solidFill>
              <a:latin typeface="+mj-lt"/>
            </a:endParaRPr>
          </a:p>
          <a:p>
            <a:r>
              <a:rPr lang="pt-PT" sz="1600" dirty="0">
                <a:solidFill>
                  <a:schemeClr val="tx2"/>
                </a:solidFill>
                <a:latin typeface="+mj-lt"/>
              </a:rPr>
              <a:t>####################</a:t>
            </a:r>
          </a:p>
          <a:p>
            <a:r>
              <a:rPr lang="pt-PT" sz="1600" dirty="0" err="1">
                <a:solidFill>
                  <a:schemeClr val="tx2"/>
                </a:solidFill>
                <a:latin typeface="+mj-lt"/>
              </a:rPr>
              <a:t>maintHistory</a:t>
            </a:r>
            <a:endParaRPr lang="pt-PT" sz="1600" dirty="0">
              <a:solidFill>
                <a:schemeClr val="tx2"/>
              </a:solidFill>
              <a:latin typeface="+mj-lt"/>
            </a:endParaRPr>
          </a:p>
          <a:p>
            <a:r>
              <a:rPr lang="pt-PT" sz="1600" dirty="0">
                <a:solidFill>
                  <a:schemeClr val="tx2"/>
                </a:solidFill>
                <a:latin typeface="+mj-lt"/>
              </a:rPr>
              <a:t>####################</a:t>
            </a:r>
          </a:p>
          <a:p>
            <a:pPr lvl="2"/>
            <a:endParaRPr lang="pt-PT" sz="2400" dirty="0">
              <a:solidFill>
                <a:schemeClr val="tx2"/>
              </a:solidFill>
              <a:latin typeface="+mj-lt"/>
            </a:endParaRPr>
          </a:p>
        </p:txBody>
      </p:sp>
      <p:pic>
        <p:nvPicPr>
          <p:cNvPr id="1026" name="Picture 2">
            <a:extLst>
              <a:ext uri="{FF2B5EF4-FFF2-40B4-BE49-F238E27FC236}">
                <a16:creationId xmlns:a16="http://schemas.microsoft.com/office/drawing/2014/main" id="{7F5BC8FB-1F4F-4F04-AA13-0224179172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73555" y="1094373"/>
            <a:ext cx="3240897" cy="5067438"/>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Arrow Connector 14">
            <a:extLst>
              <a:ext uri="{FF2B5EF4-FFF2-40B4-BE49-F238E27FC236}">
                <a16:creationId xmlns:a16="http://schemas.microsoft.com/office/drawing/2014/main" id="{446FADD2-1A20-446D-97D4-383B0918B1A8}"/>
              </a:ext>
            </a:extLst>
          </p:cNvPr>
          <p:cNvCxnSpPr/>
          <p:nvPr/>
        </p:nvCxnSpPr>
        <p:spPr>
          <a:xfrm>
            <a:off x="2320413" y="4080387"/>
            <a:ext cx="177963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8EBB46D-A485-42DC-8CC3-398D8498440D}"/>
              </a:ext>
            </a:extLst>
          </p:cNvPr>
          <p:cNvCxnSpPr/>
          <p:nvPr/>
        </p:nvCxnSpPr>
        <p:spPr>
          <a:xfrm>
            <a:off x="2320413" y="4601497"/>
            <a:ext cx="177963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94030007-3390-46BF-825D-8F26C62D65C1}"/>
              </a:ext>
            </a:extLst>
          </p:cNvPr>
          <p:cNvSpPr txBox="1"/>
          <p:nvPr/>
        </p:nvSpPr>
        <p:spPr>
          <a:xfrm>
            <a:off x="4164021" y="3898912"/>
            <a:ext cx="1619846" cy="338554"/>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pt-PT" sz="1600" dirty="0">
                <a:solidFill>
                  <a:schemeClr val="tx2"/>
                </a:solidFill>
                <a:latin typeface="+mj-lt"/>
              </a:rPr>
              <a:t>date </a:t>
            </a:r>
            <a:r>
              <a:rPr lang="pt-PT" sz="1600" dirty="0" err="1">
                <a:solidFill>
                  <a:schemeClr val="tx2"/>
                </a:solidFill>
                <a:latin typeface="+mj-lt"/>
              </a:rPr>
              <a:t>from</a:t>
            </a:r>
            <a:r>
              <a:rPr lang="pt-PT" sz="1600" dirty="0">
                <a:solidFill>
                  <a:schemeClr val="tx2"/>
                </a:solidFill>
                <a:latin typeface="+mj-lt"/>
              </a:rPr>
              <a:t> to</a:t>
            </a:r>
          </a:p>
        </p:txBody>
      </p:sp>
      <p:sp>
        <p:nvSpPr>
          <p:cNvPr id="24" name="TextBox 23">
            <a:extLst>
              <a:ext uri="{FF2B5EF4-FFF2-40B4-BE49-F238E27FC236}">
                <a16:creationId xmlns:a16="http://schemas.microsoft.com/office/drawing/2014/main" id="{75CFC085-D312-4265-9F87-D95C9FCA383C}"/>
              </a:ext>
            </a:extLst>
          </p:cNvPr>
          <p:cNvSpPr txBox="1"/>
          <p:nvPr/>
        </p:nvSpPr>
        <p:spPr>
          <a:xfrm>
            <a:off x="4160003" y="4432220"/>
            <a:ext cx="1623864" cy="338554"/>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pt-PT" sz="1600" dirty="0">
                <a:solidFill>
                  <a:schemeClr val="tx2"/>
                </a:solidFill>
                <a:latin typeface="+mj-lt"/>
              </a:rPr>
              <a:t>date </a:t>
            </a:r>
            <a:r>
              <a:rPr lang="pt-PT" sz="1600" dirty="0" err="1">
                <a:solidFill>
                  <a:schemeClr val="tx2"/>
                </a:solidFill>
                <a:latin typeface="+mj-lt"/>
              </a:rPr>
              <a:t>nifEmployee</a:t>
            </a:r>
            <a:endParaRPr lang="pt-PT" sz="1600" dirty="0">
              <a:solidFill>
                <a:schemeClr val="tx2"/>
              </a:solidFill>
              <a:latin typeface="+mj-lt"/>
            </a:endParaRPr>
          </a:p>
        </p:txBody>
      </p:sp>
    </p:spTree>
    <p:extLst>
      <p:ext uri="{BB962C8B-B14F-4D97-AF65-F5344CB8AC3E}">
        <p14:creationId xmlns:p14="http://schemas.microsoft.com/office/powerpoint/2010/main" val="9051371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1026"/>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15"/>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18"/>
                                        </p:tgtEl>
                                        <p:attrNameLst>
                                          <p:attrName>style.visibility</p:attrName>
                                        </p:attrNameLst>
                                      </p:cBhvr>
                                      <p:to>
                                        <p:strVal val="hidden"/>
                                      </p:to>
                                    </p:set>
                                  </p:childTnLst>
                                </p:cTn>
                              </p:par>
                              <p:par>
                                <p:cTn id="13" presetID="1" presetClass="exit" presetSubtype="0" fill="hold" grpId="0" nodeType="withEffect">
                                  <p:stCondLst>
                                    <p:cond delay="0"/>
                                  </p:stCondLst>
                                  <p:childTnLst>
                                    <p:set>
                                      <p:cBhvr>
                                        <p:cTn id="14" dur="1" fill="hold">
                                          <p:stCondLst>
                                            <p:cond delay="0"/>
                                          </p:stCondLst>
                                        </p:cTn>
                                        <p:tgtEl>
                                          <p:spTgt spid="24"/>
                                        </p:tgtEl>
                                        <p:attrNameLst>
                                          <p:attrName>style.visibility</p:attrName>
                                        </p:attrNameLst>
                                      </p:cBhvr>
                                      <p:to>
                                        <p:strVal val="hidden"/>
                                      </p:to>
                                    </p:set>
                                  </p:childTnLst>
                                </p:cTn>
                              </p:par>
                              <p:par>
                                <p:cTn id="15" presetID="1" presetClass="exit" presetSubtype="0" fill="hold" grpId="0" nodeType="withEffect">
                                  <p:stCondLst>
                                    <p:cond delay="0"/>
                                  </p:stCondLst>
                                  <p:childTnLst>
                                    <p:set>
                                      <p:cBhvr>
                                        <p:cTn id="16" dur="1" fill="hold">
                                          <p:stCondLst>
                                            <p:cond delay="0"/>
                                          </p:stCondLst>
                                        </p:cTn>
                                        <p:tgtEl>
                                          <p:spTgt spid="19"/>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9" grpId="0" animBg="1"/>
      <p:bldP spid="24"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31BEB629-C31F-4881-A496-56F769AF00E5}"/>
              </a:ext>
            </a:extLst>
          </p:cNvPr>
          <p:cNvSpPr txBox="1">
            <a:spLocks/>
          </p:cNvSpPr>
          <p:nvPr/>
        </p:nvSpPr>
        <p:spPr>
          <a:xfrm>
            <a:off x="685800" y="844403"/>
            <a:ext cx="9486900" cy="8191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r>
              <a:rPr lang="en-US" sz="4400">
                <a:solidFill>
                  <a:schemeClr val="accent6">
                    <a:lumMod val="50000"/>
                  </a:schemeClr>
                </a:solidFill>
              </a:rPr>
              <a:t>PITCH</a:t>
            </a:r>
            <a:endParaRPr lang="en-US">
              <a:solidFill>
                <a:schemeClr val="accent6">
                  <a:lumMod val="50000"/>
                </a:schemeClr>
              </a:solidFill>
            </a:endParaRPr>
          </a:p>
        </p:txBody>
      </p:sp>
      <p:sp>
        <p:nvSpPr>
          <p:cNvPr id="5" name="TextBox 4">
            <a:extLst>
              <a:ext uri="{FF2B5EF4-FFF2-40B4-BE49-F238E27FC236}">
                <a16:creationId xmlns:a16="http://schemas.microsoft.com/office/drawing/2014/main" id="{52E518E9-FF6C-43DF-8755-25A8F085D50C}"/>
              </a:ext>
            </a:extLst>
          </p:cNvPr>
          <p:cNvSpPr txBox="1"/>
          <p:nvPr/>
        </p:nvSpPr>
        <p:spPr>
          <a:xfrm>
            <a:off x="685800" y="631257"/>
            <a:ext cx="2486025" cy="461665"/>
          </a:xfrm>
          <a:prstGeom prst="rect">
            <a:avLst/>
          </a:prstGeom>
          <a:noFill/>
        </p:spPr>
        <p:txBody>
          <a:bodyPr wrap="square" rtlCol="0">
            <a:spAutoFit/>
          </a:bodyPr>
          <a:lstStyle/>
          <a:p>
            <a:r>
              <a:rPr lang="en-US" sz="2400" dirty="0">
                <a:solidFill>
                  <a:schemeClr val="tx2"/>
                </a:solidFill>
                <a:latin typeface="+mj-lt"/>
              </a:rPr>
              <a:t>Files</a:t>
            </a:r>
          </a:p>
        </p:txBody>
      </p:sp>
      <p:sp>
        <p:nvSpPr>
          <p:cNvPr id="9" name="Subtítulo 2">
            <a:extLst>
              <a:ext uri="{FF2B5EF4-FFF2-40B4-BE49-F238E27FC236}">
                <a16:creationId xmlns:a16="http://schemas.microsoft.com/office/drawing/2014/main" id="{71E3DE07-8588-4541-AABE-46261450D66D}"/>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sp>
        <p:nvSpPr>
          <p:cNvPr id="14" name="TextBox 13">
            <a:extLst>
              <a:ext uri="{FF2B5EF4-FFF2-40B4-BE49-F238E27FC236}">
                <a16:creationId xmlns:a16="http://schemas.microsoft.com/office/drawing/2014/main" id="{F41CD55A-188E-4993-87DD-ECC917DF6D19}"/>
              </a:ext>
            </a:extLst>
          </p:cNvPr>
          <p:cNvSpPr txBox="1"/>
          <p:nvPr/>
        </p:nvSpPr>
        <p:spPr>
          <a:xfrm>
            <a:off x="927556" y="1855424"/>
            <a:ext cx="3118475" cy="2800767"/>
          </a:xfrm>
          <a:prstGeom prst="rect">
            <a:avLst/>
          </a:prstGeom>
          <a:noFill/>
        </p:spPr>
        <p:txBody>
          <a:bodyPr wrap="square" rtlCol="0">
            <a:spAutoFit/>
          </a:bodyPr>
          <a:lstStyle/>
          <a:p>
            <a:r>
              <a:rPr lang="pt-PT" sz="4000" dirty="0" err="1">
                <a:solidFill>
                  <a:schemeClr val="tx2"/>
                </a:solidFill>
                <a:latin typeface="+mj-lt"/>
              </a:rPr>
              <a:t>Clients</a:t>
            </a:r>
            <a:endParaRPr lang="pt-PT" sz="4000" dirty="0">
              <a:solidFill>
                <a:schemeClr val="tx2"/>
              </a:solidFill>
              <a:latin typeface="+mj-lt"/>
            </a:endParaRPr>
          </a:p>
          <a:p>
            <a:r>
              <a:rPr lang="pt-PT" sz="1600" dirty="0" err="1">
                <a:solidFill>
                  <a:schemeClr val="tx2"/>
                </a:solidFill>
                <a:latin typeface="+mj-lt"/>
              </a:rPr>
              <a:t>name</a:t>
            </a:r>
            <a:endParaRPr lang="pt-PT" sz="1600" dirty="0">
              <a:solidFill>
                <a:schemeClr val="tx2"/>
              </a:solidFill>
              <a:latin typeface="+mj-lt"/>
            </a:endParaRPr>
          </a:p>
          <a:p>
            <a:r>
              <a:rPr lang="pt-PT" sz="1600" dirty="0" err="1">
                <a:solidFill>
                  <a:schemeClr val="tx2"/>
                </a:solidFill>
                <a:latin typeface="+mj-lt"/>
              </a:rPr>
              <a:t>Nif</a:t>
            </a:r>
            <a:endParaRPr lang="pt-PT" sz="1600" dirty="0">
              <a:solidFill>
                <a:schemeClr val="tx2"/>
              </a:solidFill>
              <a:latin typeface="+mj-lt"/>
            </a:endParaRPr>
          </a:p>
          <a:p>
            <a:r>
              <a:rPr lang="pt-PT" sz="1600" dirty="0" err="1">
                <a:solidFill>
                  <a:schemeClr val="tx2"/>
                </a:solidFill>
                <a:latin typeface="+mj-lt"/>
              </a:rPr>
              <a:t>firstLift</a:t>
            </a:r>
            <a:endParaRPr lang="pt-PT" sz="1600" dirty="0">
              <a:solidFill>
                <a:schemeClr val="tx2"/>
              </a:solidFill>
              <a:latin typeface="+mj-lt"/>
            </a:endParaRPr>
          </a:p>
          <a:p>
            <a:r>
              <a:rPr lang="pt-PT" sz="1600" dirty="0" err="1">
                <a:solidFill>
                  <a:schemeClr val="tx2"/>
                </a:solidFill>
                <a:latin typeface="+mj-lt"/>
              </a:rPr>
              <a:t>employeeNif</a:t>
            </a:r>
            <a:r>
              <a:rPr lang="pt-PT" sz="1600" dirty="0">
                <a:solidFill>
                  <a:schemeClr val="tx2"/>
                </a:solidFill>
                <a:latin typeface="+mj-lt"/>
              </a:rPr>
              <a:t> (</a:t>
            </a:r>
            <a:r>
              <a:rPr lang="pt-PT" sz="1600" dirty="0" err="1">
                <a:solidFill>
                  <a:schemeClr val="tx2"/>
                </a:solidFill>
                <a:latin typeface="+mj-lt"/>
              </a:rPr>
              <a:t>if</a:t>
            </a:r>
            <a:r>
              <a:rPr lang="pt-PT" sz="1600" dirty="0">
                <a:solidFill>
                  <a:schemeClr val="tx2"/>
                </a:solidFill>
                <a:latin typeface="+mj-lt"/>
              </a:rPr>
              <a:t> </a:t>
            </a:r>
            <a:r>
              <a:rPr lang="pt-PT" sz="1600" dirty="0" err="1">
                <a:solidFill>
                  <a:schemeClr val="tx2"/>
                </a:solidFill>
                <a:latin typeface="+mj-lt"/>
              </a:rPr>
              <a:t>Entrepreneur</a:t>
            </a:r>
            <a:r>
              <a:rPr lang="pt-PT" sz="1600" dirty="0">
                <a:solidFill>
                  <a:schemeClr val="tx2"/>
                </a:solidFill>
                <a:latin typeface="+mj-lt"/>
              </a:rPr>
              <a:t>)</a:t>
            </a:r>
          </a:p>
          <a:p>
            <a:r>
              <a:rPr lang="pt-PT" sz="1600" dirty="0">
                <a:solidFill>
                  <a:schemeClr val="tx2"/>
                </a:solidFill>
                <a:latin typeface="+mj-lt"/>
              </a:rPr>
              <a:t>####################</a:t>
            </a:r>
          </a:p>
          <a:p>
            <a:r>
              <a:rPr lang="pt-PT" sz="1600" dirty="0" err="1">
                <a:solidFill>
                  <a:schemeClr val="tx2"/>
                </a:solidFill>
                <a:latin typeface="+mj-lt"/>
              </a:rPr>
              <a:t>lifts</a:t>
            </a:r>
            <a:r>
              <a:rPr lang="pt-PT" sz="1600" dirty="0">
                <a:solidFill>
                  <a:schemeClr val="tx2"/>
                </a:solidFill>
                <a:latin typeface="+mj-lt"/>
              </a:rPr>
              <a:t> (identificados pelo </a:t>
            </a:r>
            <a:r>
              <a:rPr lang="pt-PT" sz="1600" dirty="0" err="1">
                <a:solidFill>
                  <a:schemeClr val="tx2"/>
                </a:solidFill>
                <a:latin typeface="+mj-lt"/>
              </a:rPr>
              <a:t>code</a:t>
            </a:r>
            <a:r>
              <a:rPr lang="pt-PT" sz="1600" dirty="0">
                <a:solidFill>
                  <a:schemeClr val="tx2"/>
                </a:solidFill>
                <a:latin typeface="+mj-lt"/>
              </a:rPr>
              <a:t>)</a:t>
            </a:r>
          </a:p>
          <a:p>
            <a:r>
              <a:rPr lang="pt-PT" sz="1600" dirty="0">
                <a:solidFill>
                  <a:schemeClr val="tx2"/>
                </a:solidFill>
                <a:latin typeface="+mj-lt"/>
              </a:rPr>
              <a:t>####################</a:t>
            </a:r>
          </a:p>
          <a:p>
            <a:pPr lvl="2"/>
            <a:endParaRPr lang="pt-PT" sz="2400" dirty="0">
              <a:solidFill>
                <a:schemeClr val="tx2"/>
              </a:solidFill>
              <a:latin typeface="+mj-lt"/>
            </a:endParaRPr>
          </a:p>
        </p:txBody>
      </p:sp>
      <p:pic>
        <p:nvPicPr>
          <p:cNvPr id="1028" name="Picture 4">
            <a:extLst>
              <a:ext uri="{FF2B5EF4-FFF2-40B4-BE49-F238E27FC236}">
                <a16:creationId xmlns:a16="http://schemas.microsoft.com/office/drawing/2014/main" id="{512AC9C0-76E9-4159-A37F-5D69FC847445}"/>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7453411" y="1218384"/>
            <a:ext cx="2459368" cy="442123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13226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28"/>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xit" presetSubtype="0" fill="hold" grpId="1" nodeType="clickEffect">
                                  <p:stCondLst>
                                    <p:cond delay="0"/>
                                  </p:stCondLst>
                                  <p:childTnLst>
                                    <p:set>
                                      <p:cBhvr>
                                        <p:cTn id="12" dur="1" fill="hold">
                                          <p:stCondLst>
                                            <p:cond delay="0"/>
                                          </p:stCondLst>
                                        </p:cTn>
                                        <p:tgtEl>
                                          <p:spTgt spid="14"/>
                                        </p:tgtEl>
                                        <p:attrNameLst>
                                          <p:attrName>style.visibility</p:attrName>
                                        </p:attrNameLst>
                                      </p:cBhvr>
                                      <p:to>
                                        <p:strVal val="hidden"/>
                                      </p:to>
                                    </p:set>
                                  </p:childTnLst>
                                </p:cTn>
                              </p:par>
                              <p:par>
                                <p:cTn id="13" presetID="1" presetClass="exit" presetSubtype="0" fill="hold" nodeType="withEffect">
                                  <p:stCondLst>
                                    <p:cond delay="0"/>
                                  </p:stCondLst>
                                  <p:childTnLst>
                                    <p:set>
                                      <p:cBhvr>
                                        <p:cTn id="14" dur="1" fill="hold">
                                          <p:stCondLst>
                                            <p:cond delay="0"/>
                                          </p:stCondLst>
                                        </p:cTn>
                                        <p:tgtEl>
                                          <p:spTgt spid="1028"/>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p:bldP spid="14" grpId="1"/>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TextBox 15">
            <a:extLst>
              <a:ext uri="{FF2B5EF4-FFF2-40B4-BE49-F238E27FC236}">
                <a16:creationId xmlns:a16="http://schemas.microsoft.com/office/drawing/2014/main" id="{F079CA6D-0152-4E69-B1F2-EFDF6BDFDABD}"/>
              </a:ext>
            </a:extLst>
          </p:cNvPr>
          <p:cNvSpPr txBox="1"/>
          <p:nvPr/>
        </p:nvSpPr>
        <p:spPr>
          <a:xfrm>
            <a:off x="964647" y="1833890"/>
            <a:ext cx="4458043" cy="4524315"/>
          </a:xfrm>
          <a:prstGeom prst="rect">
            <a:avLst/>
          </a:prstGeom>
          <a:noFill/>
        </p:spPr>
        <p:txBody>
          <a:bodyPr wrap="square" rtlCol="0">
            <a:spAutoFit/>
          </a:bodyPr>
          <a:lstStyle/>
          <a:p>
            <a:r>
              <a:rPr lang="pt-PT" sz="4000" dirty="0" err="1">
                <a:solidFill>
                  <a:schemeClr val="tx2"/>
                </a:solidFill>
                <a:latin typeface="+mj-lt"/>
              </a:rPr>
              <a:t>Employees</a:t>
            </a:r>
            <a:endParaRPr lang="pt-PT" sz="4000" dirty="0">
              <a:solidFill>
                <a:schemeClr val="tx2"/>
              </a:solidFill>
              <a:latin typeface="+mj-lt"/>
            </a:endParaRPr>
          </a:p>
          <a:p>
            <a:r>
              <a:rPr lang="pt-PT" sz="1600" dirty="0" err="1">
                <a:solidFill>
                  <a:schemeClr val="tx2"/>
                </a:solidFill>
                <a:latin typeface="+mj-lt"/>
              </a:rPr>
              <a:t>name</a:t>
            </a:r>
            <a:endParaRPr lang="pt-PT" sz="1600" dirty="0">
              <a:solidFill>
                <a:schemeClr val="tx2"/>
              </a:solidFill>
              <a:latin typeface="+mj-lt"/>
            </a:endParaRPr>
          </a:p>
          <a:p>
            <a:r>
              <a:rPr lang="pt-PT" sz="1600" dirty="0" err="1">
                <a:solidFill>
                  <a:schemeClr val="tx2"/>
                </a:solidFill>
                <a:latin typeface="+mj-lt"/>
              </a:rPr>
              <a:t>nif</a:t>
            </a:r>
            <a:endParaRPr lang="pt-PT" sz="1600" dirty="0">
              <a:solidFill>
                <a:schemeClr val="tx2"/>
              </a:solidFill>
              <a:latin typeface="+mj-lt"/>
            </a:endParaRPr>
          </a:p>
          <a:p>
            <a:r>
              <a:rPr lang="pt-PT" sz="1600" dirty="0">
                <a:solidFill>
                  <a:schemeClr val="tx2"/>
                </a:solidFill>
                <a:latin typeface="+mj-lt"/>
              </a:rPr>
              <a:t>age</a:t>
            </a:r>
          </a:p>
          <a:p>
            <a:r>
              <a:rPr lang="pt-PT" sz="1600" dirty="0" err="1">
                <a:solidFill>
                  <a:schemeClr val="tx2"/>
                </a:solidFill>
                <a:latin typeface="+mj-lt"/>
              </a:rPr>
              <a:t>evaluation</a:t>
            </a:r>
            <a:r>
              <a:rPr lang="pt-PT" sz="1600" dirty="0">
                <a:solidFill>
                  <a:schemeClr val="tx2"/>
                </a:solidFill>
                <a:latin typeface="+mj-lt"/>
              </a:rPr>
              <a:t> </a:t>
            </a:r>
            <a:r>
              <a:rPr lang="pt-PT" sz="1600" dirty="0" err="1">
                <a:solidFill>
                  <a:schemeClr val="tx2"/>
                </a:solidFill>
                <a:latin typeface="+mj-lt"/>
              </a:rPr>
              <a:t>numReviews</a:t>
            </a:r>
            <a:endParaRPr lang="pt-PT" sz="1600" dirty="0">
              <a:solidFill>
                <a:schemeClr val="tx2"/>
              </a:solidFill>
              <a:latin typeface="+mj-lt"/>
            </a:endParaRPr>
          </a:p>
          <a:p>
            <a:r>
              <a:rPr lang="pt-PT" sz="1600" dirty="0">
                <a:solidFill>
                  <a:schemeClr val="tx2"/>
                </a:solidFill>
                <a:latin typeface="+mj-lt"/>
              </a:rPr>
              <a:t>+ (+ </a:t>
            </a:r>
            <a:r>
              <a:rPr lang="pt-PT" sz="1600" dirty="0" err="1">
                <a:solidFill>
                  <a:schemeClr val="tx2"/>
                </a:solidFill>
                <a:latin typeface="+mj-lt"/>
              </a:rPr>
              <a:t>symbol</a:t>
            </a:r>
            <a:r>
              <a:rPr lang="pt-PT" sz="1600" dirty="0">
                <a:solidFill>
                  <a:schemeClr val="tx2"/>
                </a:solidFill>
                <a:latin typeface="+mj-lt"/>
              </a:rPr>
              <a:t> </a:t>
            </a:r>
            <a:r>
              <a:rPr lang="pt-PT" sz="1600" dirty="0" err="1">
                <a:solidFill>
                  <a:schemeClr val="tx2"/>
                </a:solidFill>
                <a:latin typeface="+mj-lt"/>
              </a:rPr>
              <a:t>indicates</a:t>
            </a:r>
            <a:r>
              <a:rPr lang="pt-PT" sz="1600" dirty="0">
                <a:solidFill>
                  <a:schemeClr val="tx2"/>
                </a:solidFill>
                <a:latin typeface="+mj-lt"/>
              </a:rPr>
              <a:t> </a:t>
            </a:r>
            <a:r>
              <a:rPr lang="pt-PT" sz="1600" dirty="0" err="1">
                <a:solidFill>
                  <a:schemeClr val="tx2"/>
                </a:solidFill>
                <a:latin typeface="+mj-lt"/>
              </a:rPr>
              <a:t>Service</a:t>
            </a:r>
            <a:r>
              <a:rPr lang="pt-PT" sz="1600" dirty="0">
                <a:solidFill>
                  <a:schemeClr val="tx2"/>
                </a:solidFill>
                <a:latin typeface="+mj-lt"/>
              </a:rPr>
              <a:t> Provider)</a:t>
            </a:r>
          </a:p>
          <a:p>
            <a:r>
              <a:rPr lang="pt-PT" sz="1600" dirty="0" err="1">
                <a:solidFill>
                  <a:schemeClr val="tx2"/>
                </a:solidFill>
                <a:latin typeface="+mj-lt"/>
              </a:rPr>
              <a:t>perHourSalary</a:t>
            </a:r>
            <a:r>
              <a:rPr lang="pt-PT" sz="1600" dirty="0">
                <a:solidFill>
                  <a:schemeClr val="tx2"/>
                </a:solidFill>
                <a:latin typeface="+mj-lt"/>
              </a:rPr>
              <a:t> </a:t>
            </a:r>
            <a:r>
              <a:rPr lang="pt-PT" sz="1600" dirty="0" err="1">
                <a:solidFill>
                  <a:schemeClr val="tx2"/>
                </a:solidFill>
                <a:latin typeface="+mj-lt"/>
              </a:rPr>
              <a:t>hoursWorked</a:t>
            </a:r>
            <a:endParaRPr lang="pt-PT" sz="1600" dirty="0">
              <a:solidFill>
                <a:schemeClr val="tx2"/>
              </a:solidFill>
              <a:latin typeface="+mj-lt"/>
            </a:endParaRPr>
          </a:p>
          <a:p>
            <a:r>
              <a:rPr lang="pt-PT" sz="1600" dirty="0">
                <a:solidFill>
                  <a:schemeClr val="tx2"/>
                </a:solidFill>
                <a:latin typeface="+mj-lt"/>
              </a:rPr>
              <a:t>+</a:t>
            </a:r>
          </a:p>
          <a:p>
            <a:endParaRPr lang="pt-PT" sz="1600" dirty="0">
              <a:solidFill>
                <a:schemeClr val="tx2"/>
              </a:solidFill>
              <a:latin typeface="+mj-lt"/>
            </a:endParaRPr>
          </a:p>
          <a:p>
            <a:r>
              <a:rPr lang="pt-PT" sz="1600" dirty="0">
                <a:solidFill>
                  <a:schemeClr val="tx2"/>
                </a:solidFill>
                <a:latin typeface="+mj-lt"/>
              </a:rPr>
              <a:t>ou</a:t>
            </a:r>
          </a:p>
          <a:p>
            <a:endParaRPr lang="pt-PT" sz="1600" dirty="0">
              <a:solidFill>
                <a:schemeClr val="tx2"/>
              </a:solidFill>
              <a:latin typeface="+mj-lt"/>
            </a:endParaRPr>
          </a:p>
          <a:p>
            <a:r>
              <a:rPr lang="pt-PT" sz="1600" dirty="0">
                <a:solidFill>
                  <a:schemeClr val="tx2"/>
                </a:solidFill>
                <a:latin typeface="+mj-lt"/>
              </a:rPr>
              <a:t>x (x </a:t>
            </a:r>
            <a:r>
              <a:rPr lang="pt-PT" sz="1600" dirty="0" err="1">
                <a:solidFill>
                  <a:schemeClr val="tx2"/>
                </a:solidFill>
                <a:latin typeface="+mj-lt"/>
              </a:rPr>
              <a:t>symbol</a:t>
            </a:r>
            <a:r>
              <a:rPr lang="pt-PT" sz="1600" dirty="0">
                <a:solidFill>
                  <a:schemeClr val="tx2"/>
                </a:solidFill>
                <a:latin typeface="+mj-lt"/>
              </a:rPr>
              <a:t> </a:t>
            </a:r>
            <a:r>
              <a:rPr lang="pt-PT" sz="1600" dirty="0" err="1">
                <a:solidFill>
                  <a:schemeClr val="tx2"/>
                </a:solidFill>
                <a:latin typeface="+mj-lt"/>
              </a:rPr>
              <a:t>indicates</a:t>
            </a:r>
            <a:r>
              <a:rPr lang="pt-PT" sz="1600" dirty="0">
                <a:solidFill>
                  <a:schemeClr val="tx2"/>
                </a:solidFill>
                <a:latin typeface="+mj-lt"/>
              </a:rPr>
              <a:t> </a:t>
            </a:r>
            <a:r>
              <a:rPr lang="pt-PT" sz="1600" dirty="0" err="1">
                <a:solidFill>
                  <a:schemeClr val="tx2"/>
                </a:solidFill>
                <a:latin typeface="+mj-lt"/>
              </a:rPr>
              <a:t>Contracted</a:t>
            </a:r>
            <a:r>
              <a:rPr lang="pt-PT" sz="1600" dirty="0">
                <a:solidFill>
                  <a:schemeClr val="tx2"/>
                </a:solidFill>
                <a:latin typeface="+mj-lt"/>
              </a:rPr>
              <a:t> </a:t>
            </a:r>
            <a:r>
              <a:rPr lang="pt-PT" sz="1600" dirty="0" err="1">
                <a:solidFill>
                  <a:schemeClr val="tx2"/>
                </a:solidFill>
                <a:latin typeface="+mj-lt"/>
              </a:rPr>
              <a:t>Employee</a:t>
            </a:r>
            <a:r>
              <a:rPr lang="pt-PT" sz="1600" dirty="0">
                <a:solidFill>
                  <a:schemeClr val="tx2"/>
                </a:solidFill>
                <a:latin typeface="+mj-lt"/>
              </a:rPr>
              <a:t>)</a:t>
            </a:r>
          </a:p>
          <a:p>
            <a:r>
              <a:rPr lang="pt-PT" sz="1600" dirty="0" err="1">
                <a:solidFill>
                  <a:schemeClr val="tx2"/>
                </a:solidFill>
                <a:latin typeface="+mj-lt"/>
              </a:rPr>
              <a:t>perMonthSalary</a:t>
            </a:r>
            <a:endParaRPr lang="pt-PT" sz="1600" dirty="0">
              <a:solidFill>
                <a:schemeClr val="tx2"/>
              </a:solidFill>
              <a:latin typeface="+mj-lt"/>
            </a:endParaRPr>
          </a:p>
          <a:p>
            <a:r>
              <a:rPr lang="pt-PT" sz="1600" dirty="0">
                <a:solidFill>
                  <a:schemeClr val="tx2"/>
                </a:solidFill>
                <a:latin typeface="+mj-lt"/>
              </a:rPr>
              <a:t>clientNif1 clientNif2….</a:t>
            </a:r>
          </a:p>
          <a:p>
            <a:r>
              <a:rPr lang="pt-PT" sz="1600" dirty="0">
                <a:solidFill>
                  <a:schemeClr val="tx2"/>
                </a:solidFill>
                <a:latin typeface="+mj-lt"/>
              </a:rPr>
              <a:t>x</a:t>
            </a:r>
          </a:p>
          <a:p>
            <a:pPr lvl="2"/>
            <a:endParaRPr lang="pt-PT" sz="2400" dirty="0">
              <a:solidFill>
                <a:schemeClr val="tx2"/>
              </a:solidFill>
              <a:latin typeface="+mj-lt"/>
            </a:endParaRPr>
          </a:p>
        </p:txBody>
      </p:sp>
      <p:sp>
        <p:nvSpPr>
          <p:cNvPr id="4" name="Title 1">
            <a:extLst>
              <a:ext uri="{FF2B5EF4-FFF2-40B4-BE49-F238E27FC236}">
                <a16:creationId xmlns:a16="http://schemas.microsoft.com/office/drawing/2014/main" id="{31BEB629-C31F-4881-A496-56F769AF00E5}"/>
              </a:ext>
            </a:extLst>
          </p:cNvPr>
          <p:cNvSpPr txBox="1">
            <a:spLocks/>
          </p:cNvSpPr>
          <p:nvPr/>
        </p:nvSpPr>
        <p:spPr>
          <a:xfrm>
            <a:off x="685800" y="844403"/>
            <a:ext cx="9486900" cy="8191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r>
              <a:rPr lang="en-US" sz="4400">
                <a:solidFill>
                  <a:schemeClr val="accent6">
                    <a:lumMod val="50000"/>
                  </a:schemeClr>
                </a:solidFill>
              </a:rPr>
              <a:t>PITCH</a:t>
            </a:r>
            <a:endParaRPr lang="en-US">
              <a:solidFill>
                <a:schemeClr val="accent6">
                  <a:lumMod val="50000"/>
                </a:schemeClr>
              </a:solidFill>
            </a:endParaRPr>
          </a:p>
        </p:txBody>
      </p:sp>
      <p:sp>
        <p:nvSpPr>
          <p:cNvPr id="5" name="TextBox 4">
            <a:extLst>
              <a:ext uri="{FF2B5EF4-FFF2-40B4-BE49-F238E27FC236}">
                <a16:creationId xmlns:a16="http://schemas.microsoft.com/office/drawing/2014/main" id="{52E518E9-FF6C-43DF-8755-25A8F085D50C}"/>
              </a:ext>
            </a:extLst>
          </p:cNvPr>
          <p:cNvSpPr txBox="1"/>
          <p:nvPr/>
        </p:nvSpPr>
        <p:spPr>
          <a:xfrm>
            <a:off x="685800" y="631257"/>
            <a:ext cx="2486025" cy="461665"/>
          </a:xfrm>
          <a:prstGeom prst="rect">
            <a:avLst/>
          </a:prstGeom>
          <a:noFill/>
        </p:spPr>
        <p:txBody>
          <a:bodyPr wrap="square" rtlCol="0">
            <a:spAutoFit/>
          </a:bodyPr>
          <a:lstStyle/>
          <a:p>
            <a:r>
              <a:rPr lang="en-US" sz="2400" dirty="0">
                <a:solidFill>
                  <a:schemeClr val="tx2"/>
                </a:solidFill>
                <a:latin typeface="+mj-lt"/>
              </a:rPr>
              <a:t>Files</a:t>
            </a:r>
          </a:p>
        </p:txBody>
      </p:sp>
      <p:sp>
        <p:nvSpPr>
          <p:cNvPr id="9" name="Subtítulo 2">
            <a:extLst>
              <a:ext uri="{FF2B5EF4-FFF2-40B4-BE49-F238E27FC236}">
                <a16:creationId xmlns:a16="http://schemas.microsoft.com/office/drawing/2014/main" id="{71E3DE07-8588-4541-AABE-46261450D66D}"/>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pic>
        <p:nvPicPr>
          <p:cNvPr id="1030" name="Picture 6">
            <a:extLst>
              <a:ext uri="{FF2B5EF4-FFF2-40B4-BE49-F238E27FC236}">
                <a16:creationId xmlns:a16="http://schemas.microsoft.com/office/drawing/2014/main" id="{3BF57C55-AB4C-4A9C-A2B3-402A9404DD59}"/>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74288" y="1371327"/>
            <a:ext cx="1930866" cy="4446843"/>
          </a:xfrm>
          <a:prstGeom prst="rect">
            <a:avLst/>
          </a:prstGeom>
          <a:noFill/>
          <a:extLst>
            <a:ext uri="{909E8E84-426E-40DD-AFC4-6F175D3DCCD1}">
              <a14:hiddenFill xmlns:a14="http://schemas.microsoft.com/office/drawing/2010/main">
                <a:solidFill>
                  <a:srgbClr val="FFFFFF"/>
                </a:solidFill>
              </a14:hiddenFill>
            </a:ext>
          </a:extLst>
        </p:spPr>
      </p:pic>
      <p:cxnSp>
        <p:nvCxnSpPr>
          <p:cNvPr id="25" name="Straight Arrow Connector 24">
            <a:extLst>
              <a:ext uri="{FF2B5EF4-FFF2-40B4-BE49-F238E27FC236}">
                <a16:creationId xmlns:a16="http://schemas.microsoft.com/office/drawing/2014/main" id="{F766A1F2-2697-4794-8798-FEA6A0E3327C}"/>
              </a:ext>
            </a:extLst>
          </p:cNvPr>
          <p:cNvCxnSpPr/>
          <p:nvPr/>
        </p:nvCxnSpPr>
        <p:spPr>
          <a:xfrm>
            <a:off x="3023419" y="5530645"/>
            <a:ext cx="177963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DE999203-F913-4BCD-983D-00CAB4B37233}"/>
              </a:ext>
            </a:extLst>
          </p:cNvPr>
          <p:cNvSpPr txBox="1"/>
          <p:nvPr/>
        </p:nvSpPr>
        <p:spPr>
          <a:xfrm>
            <a:off x="4880615" y="5373700"/>
            <a:ext cx="1623864" cy="58477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pt-PT" sz="1600" dirty="0" err="1">
                <a:solidFill>
                  <a:schemeClr val="tx2"/>
                </a:solidFill>
                <a:latin typeface="+mj-lt"/>
              </a:rPr>
              <a:t>If</a:t>
            </a:r>
            <a:r>
              <a:rPr lang="pt-PT" sz="1600" dirty="0">
                <a:solidFill>
                  <a:schemeClr val="tx2"/>
                </a:solidFill>
                <a:latin typeface="+mj-lt"/>
              </a:rPr>
              <a:t> </a:t>
            </a:r>
            <a:r>
              <a:rPr lang="pt-PT" sz="1600" dirty="0" err="1">
                <a:solidFill>
                  <a:schemeClr val="tx2"/>
                </a:solidFill>
                <a:latin typeface="+mj-lt"/>
              </a:rPr>
              <a:t>Entrepreneur</a:t>
            </a:r>
            <a:r>
              <a:rPr lang="pt-PT" sz="1600" dirty="0">
                <a:solidFill>
                  <a:schemeClr val="tx2"/>
                </a:solidFill>
                <a:latin typeface="+mj-lt"/>
              </a:rPr>
              <a:t> </a:t>
            </a:r>
            <a:r>
              <a:rPr lang="pt-PT" sz="1600" dirty="0" err="1">
                <a:solidFill>
                  <a:schemeClr val="tx2"/>
                </a:solidFill>
                <a:latin typeface="+mj-lt"/>
              </a:rPr>
              <a:t>has</a:t>
            </a:r>
            <a:r>
              <a:rPr lang="pt-PT" sz="1600" dirty="0">
                <a:solidFill>
                  <a:schemeClr val="tx2"/>
                </a:solidFill>
                <a:latin typeface="+mj-lt"/>
              </a:rPr>
              <a:t> no clientes: 0</a:t>
            </a:r>
          </a:p>
        </p:txBody>
      </p:sp>
      <p:sp>
        <p:nvSpPr>
          <p:cNvPr id="2" name="Content Placeholder 1">
            <a:extLst>
              <a:ext uri="{FF2B5EF4-FFF2-40B4-BE49-F238E27FC236}">
                <a16:creationId xmlns:a16="http://schemas.microsoft.com/office/drawing/2014/main" id="{FE23D367-7C89-495D-80EB-11D9D4789971}"/>
              </a:ext>
            </a:extLst>
          </p:cNvPr>
          <p:cNvSpPr>
            <a:spLocks noGrp="1"/>
          </p:cNvSpPr>
          <p:nvPr>
            <p:ph idx="1"/>
          </p:nvPr>
        </p:nvSpPr>
        <p:spPr/>
        <p:txBody>
          <a:bodyPr/>
          <a:lstStyle/>
          <a:p>
            <a:endParaRPr lang="pt-PT"/>
          </a:p>
        </p:txBody>
      </p:sp>
    </p:spTree>
    <p:extLst>
      <p:ext uri="{BB962C8B-B14F-4D97-AF65-F5344CB8AC3E}">
        <p14:creationId xmlns:p14="http://schemas.microsoft.com/office/powerpoint/2010/main" val="15711036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30"/>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5"/>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26" grpId="0" animBg="1"/>
    </p:bldLst>
  </p:timing>
</p:sld>
</file>

<file path=ppt/theme/theme1.xml><?xml version="1.0" encoding="utf-8"?>
<a:theme xmlns:a="http://schemas.openxmlformats.org/drawingml/2006/main" name="ClassicFrameVTI">
  <a:themeElements>
    <a:clrScheme name="Custom 22">
      <a:dk1>
        <a:sysClr val="windowText" lastClr="000000"/>
      </a:dk1>
      <a:lt1>
        <a:sysClr val="window" lastClr="FFFFFF"/>
      </a:lt1>
      <a:dk2>
        <a:srgbClr val="293737"/>
      </a:dk2>
      <a:lt2>
        <a:srgbClr val="EEF2F0"/>
      </a:lt2>
      <a:accent1>
        <a:srgbClr val="749090"/>
      </a:accent1>
      <a:accent2>
        <a:srgbClr val="A5A5A5"/>
      </a:accent2>
      <a:accent3>
        <a:srgbClr val="91A39B"/>
      </a:accent3>
      <a:accent4>
        <a:srgbClr val="A9A698"/>
      </a:accent4>
      <a:accent5>
        <a:srgbClr val="A2A79A"/>
      </a:accent5>
      <a:accent6>
        <a:srgbClr val="897F65"/>
      </a:accent6>
      <a:hlink>
        <a:srgbClr val="92872F"/>
      </a:hlink>
      <a:folHlink>
        <a:srgbClr val="AB73A9"/>
      </a:folHlink>
    </a:clrScheme>
    <a:fontScheme name="Goudy and Gill Sans">
      <a:majorFont>
        <a:latin typeface="Goudy Old Style"/>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assicFrameVTI" id="{4FA2A165-EC65-4FB0-B019-8C8876A1D8E3}" vid="{9D78F1F1-8226-42FD-A1A3-975EDF6D60F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87</TotalTime>
  <Words>1211</Words>
  <Application>Microsoft Office PowerPoint</Application>
  <PresentationFormat>Widescreen</PresentationFormat>
  <Paragraphs>210</Paragraphs>
  <Slides>14</Slides>
  <Notes>3</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14</vt:i4>
      </vt:variant>
    </vt:vector>
  </HeadingPairs>
  <TitlesOfParts>
    <vt:vector size="20" baseType="lpstr">
      <vt:lpstr>Arial</vt:lpstr>
      <vt:lpstr>Avenir Next LT Pro</vt:lpstr>
      <vt:lpstr>Calibri</vt:lpstr>
      <vt:lpstr>Gill Sans MT</vt:lpstr>
      <vt:lpstr>Goudy Old Style</vt:lpstr>
      <vt:lpstr>ClassicFrameVTI</vt:lpstr>
      <vt:lpstr>Pitch    EMPRESA DE ELEVADORES</vt:lpstr>
      <vt:lpstr>PITCH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Pitch    EMPRESA DE ELEVADORES</dc:title>
  <dc:creator>Ana Beatriz Melo Aguiar</dc:creator>
  <cp:lastModifiedBy>Ana Beatriz Melo Aguiar</cp:lastModifiedBy>
  <cp:revision>9</cp:revision>
  <dcterms:created xsi:type="dcterms:W3CDTF">2020-11-18T09:48:29Z</dcterms:created>
  <dcterms:modified xsi:type="dcterms:W3CDTF">2020-11-20T23:17:44Z</dcterms:modified>
</cp:coreProperties>
</file>